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2"/>
  </p:notesMasterIdLst>
  <p:sldIdLst>
    <p:sldId id="260" r:id="rId2"/>
    <p:sldId id="650" r:id="rId3"/>
    <p:sldId id="648" r:id="rId4"/>
    <p:sldId id="651" r:id="rId5"/>
    <p:sldId id="652" r:id="rId6"/>
    <p:sldId id="654" r:id="rId7"/>
    <p:sldId id="653" r:id="rId8"/>
    <p:sldId id="550" r:id="rId9"/>
    <p:sldId id="472" r:id="rId10"/>
    <p:sldId id="592" r:id="rId11"/>
    <p:sldId id="655" r:id="rId12"/>
    <p:sldId id="656" r:id="rId13"/>
    <p:sldId id="570" r:id="rId14"/>
    <p:sldId id="593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43" r:id="rId25"/>
    <p:sldId id="601" r:id="rId26"/>
    <p:sldId id="666" r:id="rId27"/>
    <p:sldId id="667" r:id="rId28"/>
    <p:sldId id="668" r:id="rId29"/>
    <p:sldId id="669" r:id="rId30"/>
    <p:sldId id="670" r:id="rId31"/>
    <p:sldId id="710" r:id="rId32"/>
    <p:sldId id="671" r:id="rId33"/>
    <p:sldId id="672" r:id="rId34"/>
    <p:sldId id="673" r:id="rId35"/>
    <p:sldId id="674" r:id="rId36"/>
    <p:sldId id="711" r:id="rId37"/>
    <p:sldId id="712" r:id="rId38"/>
    <p:sldId id="644" r:id="rId39"/>
    <p:sldId id="675" r:id="rId40"/>
    <p:sldId id="676" r:id="rId41"/>
    <p:sldId id="677" r:id="rId42"/>
    <p:sldId id="679" r:id="rId43"/>
    <p:sldId id="680" r:id="rId44"/>
    <p:sldId id="681" r:id="rId45"/>
    <p:sldId id="682" r:id="rId46"/>
    <p:sldId id="683" r:id="rId47"/>
    <p:sldId id="684" r:id="rId48"/>
    <p:sldId id="687" r:id="rId49"/>
    <p:sldId id="720" r:id="rId50"/>
    <p:sldId id="713" r:id="rId51"/>
    <p:sldId id="714" r:id="rId52"/>
    <p:sldId id="715" r:id="rId53"/>
    <p:sldId id="718" r:id="rId54"/>
    <p:sldId id="719" r:id="rId55"/>
    <p:sldId id="716" r:id="rId56"/>
    <p:sldId id="721" r:id="rId57"/>
    <p:sldId id="722" r:id="rId58"/>
    <p:sldId id="723" r:id="rId59"/>
    <p:sldId id="724" r:id="rId60"/>
    <p:sldId id="726" r:id="rId61"/>
    <p:sldId id="727" r:id="rId62"/>
    <p:sldId id="728" r:id="rId63"/>
    <p:sldId id="729" r:id="rId64"/>
    <p:sldId id="688" r:id="rId65"/>
    <p:sldId id="689" r:id="rId66"/>
    <p:sldId id="690" r:id="rId67"/>
    <p:sldId id="691" r:id="rId68"/>
    <p:sldId id="692" r:id="rId69"/>
    <p:sldId id="693" r:id="rId70"/>
    <p:sldId id="694" r:id="rId71"/>
    <p:sldId id="695" r:id="rId72"/>
    <p:sldId id="696" r:id="rId73"/>
    <p:sldId id="697" r:id="rId74"/>
    <p:sldId id="698" r:id="rId75"/>
    <p:sldId id="645" r:id="rId76"/>
    <p:sldId id="701" r:id="rId77"/>
    <p:sldId id="705" r:id="rId78"/>
    <p:sldId id="706" r:id="rId79"/>
    <p:sldId id="709" r:id="rId80"/>
    <p:sldId id="708" r:id="rId81"/>
  </p:sldIdLst>
  <p:sldSz cx="12192000" cy="6858000"/>
  <p:notesSz cx="6858000" cy="9144000"/>
  <p:embeddedFontLs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맑은 고딕" panose="020B0503020000020004" pitchFamily="50" charset="-127"/>
      <p:regular r:id="rId87"/>
      <p:bold r:id="rId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kiyong" initials="kk" lastIdx="1" clrIdx="0">
    <p:extLst>
      <p:ext uri="{19B8F6BF-5375-455C-9EA6-DF929625EA0E}">
        <p15:presenceInfo xmlns:p15="http://schemas.microsoft.com/office/powerpoint/2012/main" userId="8532b8bf81de69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BD4"/>
    <a:srgbClr val="1B76FF"/>
    <a:srgbClr val="82894F"/>
    <a:srgbClr val="9BD450"/>
    <a:srgbClr val="C5E872"/>
    <a:srgbClr val="1C79FE"/>
    <a:srgbClr val="002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3564" autoAdjust="0"/>
  </p:normalViewPr>
  <p:slideViewPr>
    <p:cSldViewPr snapToGrid="0" showGuides="1">
      <p:cViewPr varScale="1">
        <p:scale>
          <a:sx n="62" d="100"/>
          <a:sy n="62" d="100"/>
        </p:scale>
        <p:origin x="812" y="4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48D13-526A-4B29-AE6E-7D8E53D52F74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16090-1E51-4FB9-AEB2-1A2139BC1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76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A0C60-3CE5-4EA2-941C-B9EF43532C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9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6E639-F57E-4499-9E3B-E9805A3BF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A25C84-BB9A-4432-940D-EE9FC4063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51C48-E611-4E36-A9F0-1882F4BC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C908B-FFF1-47E4-A344-CC95D9D2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2A26E-4985-4780-BCC3-CB944DC4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5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16512-025D-434A-A1AF-14835272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2D3C56-7801-4057-8AA2-E5BDDEC9C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B99ECF-EC96-469A-BD8E-2A7027BC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81BA6-CE03-40D8-A2F5-C09C9B45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12175-3AC8-47BD-B1C5-E5B66436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9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2F2310-C291-430F-A07E-EBDD59D39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29A5E4-244F-42F3-897A-35E764119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8A42F-0DAF-440C-8B05-1A16A4B1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6CA93-8BA7-45BF-B365-51ADBDD4D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D058B-EB99-4940-B4CA-3189263E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525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rgbClr val="3C479D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860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1751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1E755-2BB9-4C81-8B9E-D067E809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8E443F-7B64-4CCC-9934-ACB506DB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2E439-5E60-4C0A-BC14-68170214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7E0C5-3561-437D-B55C-05F564CA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FF09A-15F1-423E-831E-4AC7167D0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6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83ED6-C852-4776-A3F4-FDD4CABB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8CC6C6-ED99-493E-833B-E42791303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B24EA-E6DC-4F2C-81CC-D3776CEE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2EC516-5925-48D8-B68E-2266D5DC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0D5A-CE16-4DAF-8A7F-34185965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82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2A177-7321-4D4D-A961-F78C8E67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62B9D7-2320-4665-A419-D86A3FBD1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A31612-C05C-43C5-BCE4-105C7DC21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FDDB73-1B6C-43F0-A345-2EA0B341F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8AFAA7-5FE8-41E0-A25E-171E563C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E90AF-6109-4F3D-904A-6AB740A4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7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79881-1E5D-4A94-9709-555D2BE9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1B5A-0E99-4379-8F70-9498B65F6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765F23-BA7B-4C8D-BDCF-0A27DE7AF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B9BFD-A5A7-4EBC-9DDD-4FE96C7FF1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2590ED-A2AB-4BC2-94CD-67860F4FA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26645F-8C61-4CC4-92C0-F28A895F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314036-3299-4853-BADD-3C682A04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128EB2-7CD9-4DB0-8F58-851AD51D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6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1962B-0C40-46E3-B392-FCFAB9D8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61C51A-CE3B-49E5-9C61-78B9639D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5F2D4D-46F6-45C6-B063-E65529D4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EB4842-BB1E-425B-B3A3-6CF467FD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52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D03BC1-6980-47D7-95AC-AB023863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A42157-B27E-4EF0-BB00-A03C681B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0CDABD-7FE6-46B3-996F-32CED5FBD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10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CC503-D049-495D-BDF0-F80277FE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A7B4A-25E5-48DF-99D6-E40D5776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838095-2085-4710-921F-2DED701E6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413AF0-102A-4CE0-B870-B9177182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3F73DA-7CBB-4807-B088-D8425C2E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07502-1546-41DA-B2EF-F9E9F1D3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1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01946-3487-4712-AAE0-39433DE2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8A8292-DD00-40D3-B567-96BCF34BD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C8C69-E7B0-47E8-AA8F-562B5F2E3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37F1E5-1541-4F16-B307-9AB421C6B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EA4E17-1A97-4EC3-BC4C-C9D4A4CF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29E3C6-9D00-48C0-BF6F-B4452A86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06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E4AE9A-31F5-4B92-A095-D15671D9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F43FEB-2FEC-4DDE-8F24-A0710B99C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F9B25-A92D-4BB7-82A1-0E65D28C0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B818D-A5BA-4984-A0B3-237FB272787A}" type="datetimeFigureOut">
              <a:rPr lang="ko-KR" altLang="en-US" smtClean="0"/>
              <a:t>2021-03-06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2A632-32AA-43AB-9F34-98B218261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45092-FCCE-4F06-8E23-E50A50DED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F810F-15DF-4997-8EF4-86F3807F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2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parkar.facebook.com/ar-studio/download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parkar.facebook.com/ar-studio/learn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microsoft.com/office/2007/relationships/media" Target="../media/media4.mp4"/><Relationship Id="rId7" Type="http://schemas.openxmlformats.org/officeDocument/2006/relationships/image" Target="../media/image8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CE0243-9E2E-46BC-BBEB-C34F97508E34}"/>
              </a:ext>
            </a:extLst>
          </p:cNvPr>
          <p:cNvGrpSpPr/>
          <p:nvPr/>
        </p:nvGrpSpPr>
        <p:grpSpPr>
          <a:xfrm>
            <a:off x="6381749" y="2314782"/>
            <a:ext cx="5467350" cy="1474893"/>
            <a:chOff x="6381750" y="2517919"/>
            <a:chExt cx="5467350" cy="1260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0DE55A-3A3D-41BA-94BC-359ED7EFCE7A}"/>
                </a:ext>
              </a:extLst>
            </p:cNvPr>
            <p:cNvSpPr txBox="1"/>
            <p:nvPr/>
          </p:nvSpPr>
          <p:spPr>
            <a:xfrm>
              <a:off x="6381750" y="2517919"/>
              <a:ext cx="5467350" cy="815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3200" dirty="0">
                  <a:latin typeface="+mj-lt"/>
                  <a:ea typeface="AppleSDGothicNeoSB00" panose="02000503000000000000" pitchFamily="2" charset="-127"/>
                </a:rPr>
                <a:t>Spark AR</a:t>
              </a:r>
              <a:endParaRPr lang="ko-KR" altLang="en-US" sz="2800" dirty="0">
                <a:latin typeface="+mj-lt"/>
                <a:ea typeface="AppleSDGothicNeoM00" panose="02000503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12986C-9577-4B40-8498-BFFBAC0D1526}"/>
                </a:ext>
              </a:extLst>
            </p:cNvPr>
            <p:cNvSpPr/>
            <p:nvPr/>
          </p:nvSpPr>
          <p:spPr>
            <a:xfrm>
              <a:off x="7118926" y="3440344"/>
              <a:ext cx="3992998" cy="45719"/>
            </a:xfrm>
            <a:prstGeom prst="rect">
              <a:avLst/>
            </a:prstGeom>
            <a:solidFill>
              <a:srgbClr val="1C7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>
                <a:latin typeface="Graphik LCG Web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ACA25-C886-4DDB-8F20-9FBE053C97AF}"/>
                </a:ext>
              </a:extLst>
            </p:cNvPr>
            <p:cNvSpPr txBox="1"/>
            <p:nvPr/>
          </p:nvSpPr>
          <p:spPr>
            <a:xfrm>
              <a:off x="7118926" y="3579899"/>
              <a:ext cx="3992998" cy="19899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Graphik LCG Web"/>
                <a:ea typeface="AppleSDGothicNeoL00" panose="02000503000000000000" pitchFamily="2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02659A22-D324-4736-A688-68099B7E6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022" y="6126480"/>
            <a:ext cx="1176807" cy="6191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A60092-1E54-41FB-80BA-729B96B90856}"/>
              </a:ext>
            </a:extLst>
          </p:cNvPr>
          <p:cNvSpPr txBox="1"/>
          <p:nvPr/>
        </p:nvSpPr>
        <p:spPr>
          <a:xfrm>
            <a:off x="8011885" y="3805771"/>
            <a:ext cx="220707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/>
              <a:t>2021.01.28</a:t>
            </a:r>
            <a:endParaRPr lang="ko-KR" altLang="en-US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코드비전</a:t>
            </a:r>
            <a:r>
              <a:rPr lang="en-US" altLang="ko-KR" dirty="0"/>
              <a:t> </a:t>
            </a:r>
            <a:r>
              <a:rPr lang="ko-KR" altLang="en-US" dirty="0"/>
              <a:t>유현석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4F381-DD3C-464E-9651-37463E1AA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7" y="637724"/>
            <a:ext cx="3026109" cy="3026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D10729-50A4-486D-8520-1F54E1BF66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91" t="16406" r="3400" b="9826"/>
          <a:stretch/>
        </p:blipFill>
        <p:spPr>
          <a:xfrm>
            <a:off x="0" y="4274616"/>
            <a:ext cx="6174588" cy="210198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EEA312-1777-456B-A63B-FDB4DC54FE7E}"/>
              </a:ext>
            </a:extLst>
          </p:cNvPr>
          <p:cNvSpPr/>
          <p:nvPr/>
        </p:nvSpPr>
        <p:spPr>
          <a:xfrm>
            <a:off x="2607" y="-17198"/>
            <a:ext cx="6174588" cy="685799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raphik LCG Web"/>
            </a:endParaRPr>
          </a:p>
        </p:txBody>
      </p:sp>
    </p:spTree>
    <p:extLst>
      <p:ext uri="{BB962C8B-B14F-4D97-AF65-F5344CB8AC3E}">
        <p14:creationId xmlns:p14="http://schemas.microsoft.com/office/powerpoint/2010/main" val="321892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02-2. </a:t>
            </a:r>
            <a:r>
              <a:rPr lang="en-US" altLang="ko-KR" b="1" dirty="0"/>
              <a:t>Installation(Spark AR Studio)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dirty="0">
                <a:latin typeface="+mn-lt"/>
                <a:hlinkClick r:id="rId2"/>
              </a:rPr>
              <a:t>https://sparkar.facebook.com/ar-studio/download/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에 접속 후  다운로드</a:t>
            </a:r>
            <a:endParaRPr lang="en-US" altLang="ko-KR" dirty="0">
              <a:latin typeface="+mn-lt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1600" b="1" dirty="0">
              <a:latin typeface="+mn-lt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dirty="0">
              <a:latin typeface="+mn-lt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1600" b="1" dirty="0">
              <a:latin typeface="+mn-lt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dirty="0">
              <a:latin typeface="+mn-lt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dirty="0">
              <a:latin typeface="+mn-lt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dirty="0">
              <a:latin typeface="+mn-lt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dirty="0">
              <a:latin typeface="+mn-lt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1600" dirty="0">
                <a:latin typeface="+mn-lt"/>
              </a:rPr>
              <a:t>SparkARSTudio_v104.msi </a:t>
            </a:r>
            <a:r>
              <a:rPr lang="ko-KR" altLang="en-US" sz="1600" dirty="0">
                <a:latin typeface="+mn-lt"/>
              </a:rPr>
              <a:t>실행</a:t>
            </a:r>
            <a:endParaRPr lang="en-US" altLang="ko-KR" sz="1600" dirty="0">
              <a:latin typeface="+mn-lt"/>
            </a:endParaRPr>
          </a:p>
          <a:p>
            <a:pPr marL="819150" lvl="4" indent="-171450">
              <a:buClr>
                <a:srgbClr val="3C479D"/>
              </a:buClr>
            </a:pPr>
            <a:r>
              <a:rPr lang="ko-KR" altLang="en-US" b="1" dirty="0"/>
              <a:t>현재는 </a:t>
            </a:r>
            <a:r>
              <a:rPr lang="en-US" altLang="ko-KR" b="1" dirty="0"/>
              <a:t>v105</a:t>
            </a:r>
            <a:r>
              <a:rPr lang="ko-KR" altLang="en-US" b="1" dirty="0"/>
              <a:t>버전</a:t>
            </a:r>
            <a:r>
              <a:rPr lang="en-US" altLang="ko-KR" b="1" dirty="0"/>
              <a:t>(</a:t>
            </a:r>
            <a:r>
              <a:rPr lang="ko-KR" altLang="en-US" b="1" dirty="0"/>
              <a:t>위의 링크에서 설치된 파일 실행</a:t>
            </a:r>
            <a:r>
              <a:rPr lang="en-US" altLang="ko-KR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5C912A-204A-4186-B7A6-34AD53D37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54" t="5898" r="54471" b="82962"/>
          <a:stretch/>
        </p:blipFill>
        <p:spPr>
          <a:xfrm>
            <a:off x="7228620" y="4589833"/>
            <a:ext cx="1678698" cy="16059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79513C-5D26-4535-9AA7-D0DB2C076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301" y="1811702"/>
            <a:ext cx="5167599" cy="216318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74BEC04-DE0E-4B81-9AD0-3EB8D023D502}"/>
              </a:ext>
            </a:extLst>
          </p:cNvPr>
          <p:cNvSpPr/>
          <p:nvPr/>
        </p:nvSpPr>
        <p:spPr>
          <a:xfrm>
            <a:off x="7076468" y="1901646"/>
            <a:ext cx="1451381" cy="5568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Graphik LCG Web"/>
            </a:endParaRPr>
          </a:p>
        </p:txBody>
      </p:sp>
    </p:spTree>
    <p:extLst>
      <p:ext uri="{BB962C8B-B14F-4D97-AF65-F5344CB8AC3E}">
        <p14:creationId xmlns:p14="http://schemas.microsoft.com/office/powerpoint/2010/main" val="107272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02-3. </a:t>
            </a:r>
            <a:r>
              <a:rPr lang="en-US" altLang="ko-KR" b="1" dirty="0"/>
              <a:t>Installation(Spark AR player)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208912" cy="5476503"/>
          </a:xfrm>
        </p:spPr>
        <p:txBody>
          <a:bodyPr>
            <a:normAutofit/>
          </a:bodyPr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b="1" dirty="0">
                <a:latin typeface="+mn-lt"/>
              </a:rPr>
              <a:t>Spark AR player</a:t>
            </a:r>
            <a:r>
              <a:rPr lang="ko-KR" altLang="en-US" sz="2000" b="1" dirty="0">
                <a:latin typeface="+mn-lt"/>
              </a:rPr>
              <a:t>는 </a:t>
            </a:r>
            <a:r>
              <a:rPr lang="en-US" altLang="ko-KR" sz="2000" b="1" dirty="0">
                <a:latin typeface="+mn-lt"/>
              </a:rPr>
              <a:t>Studio</a:t>
            </a:r>
            <a:r>
              <a:rPr lang="ko-KR" altLang="en-US" sz="2000" b="1" dirty="0">
                <a:latin typeface="+mn-lt"/>
              </a:rPr>
              <a:t>에서 </a:t>
            </a:r>
            <a:r>
              <a:rPr lang="ko-KR" altLang="en-US" sz="2000" dirty="0">
                <a:latin typeface="+mn-lt"/>
              </a:rPr>
              <a:t>제작한 프로젝트의 </a:t>
            </a:r>
            <a:r>
              <a:rPr lang="ko-KR" altLang="en-US" sz="2000" b="1" dirty="0">
                <a:latin typeface="+mn-lt"/>
              </a:rPr>
              <a:t>실제 실행을 위한 </a:t>
            </a:r>
            <a:r>
              <a:rPr lang="en-US" altLang="ko-KR" sz="2000" b="1" dirty="0">
                <a:latin typeface="+mn-lt"/>
              </a:rPr>
              <a:t>companion app</a:t>
            </a:r>
          </a:p>
          <a:p>
            <a:pPr marL="981075" lvl="3" indent="-514350">
              <a:buClr>
                <a:srgbClr val="3C479D"/>
              </a:buClr>
            </a:pPr>
            <a:endParaRPr lang="en-US" altLang="ko-KR" sz="1400" b="1" dirty="0"/>
          </a:p>
          <a:p>
            <a:pPr marL="981075" lvl="3" indent="-514350">
              <a:buClr>
                <a:srgbClr val="3C479D"/>
              </a:buClr>
            </a:pPr>
            <a:endParaRPr lang="en-US" altLang="ko-KR" sz="1400" b="1" dirty="0"/>
          </a:p>
          <a:p>
            <a:pPr marL="981075" lvl="3" indent="-514350">
              <a:buClr>
                <a:srgbClr val="3C479D"/>
              </a:buClr>
            </a:pPr>
            <a:r>
              <a:rPr lang="ko-KR" altLang="en-US" sz="1600" b="1" dirty="0"/>
              <a:t>실제 테스트를 진행 하기 위해서 설치 필요</a:t>
            </a:r>
            <a:endParaRPr lang="en-US" altLang="ko-KR" sz="1600" b="1" dirty="0"/>
          </a:p>
          <a:p>
            <a:pPr marL="981075" lvl="3" indent="-514350">
              <a:buClr>
                <a:srgbClr val="3C479D"/>
              </a:buClr>
            </a:pPr>
            <a:endParaRPr lang="en-US" altLang="ko-KR" sz="1600" b="1" dirty="0"/>
          </a:p>
          <a:p>
            <a:pPr marL="981075" lvl="3" indent="-514350">
              <a:buClr>
                <a:srgbClr val="3C479D"/>
              </a:buClr>
            </a:pPr>
            <a:r>
              <a:rPr lang="en-US" altLang="ko-KR" sz="1600" b="1" dirty="0"/>
              <a:t>App(</a:t>
            </a:r>
            <a:r>
              <a:rPr lang="ko-KR" altLang="en-US" sz="1600" b="1" dirty="0"/>
              <a:t>핸드폰</a:t>
            </a:r>
            <a:r>
              <a:rPr lang="en-US" altLang="ko-KR" sz="1600" b="1" dirty="0"/>
              <a:t>) and Desktop </a:t>
            </a:r>
            <a:r>
              <a:rPr lang="ko-KR" altLang="en-US" sz="1600" b="1" dirty="0"/>
              <a:t>모두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가능</a:t>
            </a:r>
            <a:endParaRPr lang="en-US" altLang="ko-KR" sz="1600" b="1" dirty="0"/>
          </a:p>
          <a:p>
            <a:pPr marL="981075" lvl="3" indent="-514350">
              <a:buClr>
                <a:srgbClr val="3C479D"/>
              </a:buClr>
            </a:pPr>
            <a:endParaRPr lang="en-US" altLang="ko-KR" sz="1600" b="1" dirty="0"/>
          </a:p>
          <a:p>
            <a:pPr marL="981075" lvl="3" indent="-514350">
              <a:buClr>
                <a:srgbClr val="3C479D"/>
              </a:buClr>
            </a:pPr>
            <a:r>
              <a:rPr lang="en-US" altLang="ko-KR" sz="1600" b="1" dirty="0"/>
              <a:t>Android and iOS </a:t>
            </a:r>
            <a:r>
              <a:rPr lang="ko-KR" altLang="en-US" sz="1600" b="1" dirty="0"/>
              <a:t>모두 가능</a:t>
            </a:r>
            <a:endParaRPr lang="en-US" altLang="ko-KR" sz="1600" b="1" dirty="0"/>
          </a:p>
          <a:p>
            <a:pPr marL="981075" lvl="3" indent="-514350">
              <a:buClr>
                <a:srgbClr val="3C479D"/>
              </a:buClr>
            </a:pPr>
            <a:endParaRPr lang="en-US" altLang="ko-KR" sz="1400" b="1" dirty="0"/>
          </a:p>
          <a:p>
            <a:pPr marL="981075" lvl="3" indent="-514350">
              <a:buClr>
                <a:srgbClr val="3C479D"/>
              </a:buClr>
            </a:pPr>
            <a:endParaRPr lang="en-US" altLang="ko-KR" sz="1400" b="1" dirty="0"/>
          </a:p>
          <a:p>
            <a:pPr marL="619125" lvl="1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1600" b="1" dirty="0"/>
          </a:p>
          <a:p>
            <a:pPr marL="800100" lvl="2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1100" b="1" dirty="0"/>
          </a:p>
          <a:p>
            <a:pPr marL="0" indent="0">
              <a:buClr>
                <a:srgbClr val="3C479D"/>
              </a:buClr>
              <a:buNone/>
            </a:pPr>
            <a:endParaRPr lang="en-US" altLang="ko-KR" sz="1400" dirty="0">
              <a:latin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4FF63A-0655-44C7-A454-537D0EF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80" y="2077425"/>
            <a:ext cx="2784721" cy="2784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E55D40-9015-4929-9DCE-685C8FA9A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04" t="48507" r="20048" b="23355"/>
          <a:stretch/>
        </p:blipFill>
        <p:spPr>
          <a:xfrm>
            <a:off x="6779709" y="4804505"/>
            <a:ext cx="3968262" cy="143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02-3. </a:t>
            </a:r>
            <a:r>
              <a:rPr lang="en-US" altLang="ko-KR" b="1" dirty="0"/>
              <a:t>Installation(Spark AR player)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208912" cy="5476503"/>
          </a:xfrm>
        </p:spPr>
        <p:txBody>
          <a:bodyPr>
            <a:normAutofit/>
          </a:bodyPr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400" b="1" dirty="0">
                <a:latin typeface="+mn-lt"/>
              </a:rPr>
              <a:t>How to Use Spark AR player</a:t>
            </a:r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b="1" dirty="0">
              <a:latin typeface="+mn-lt"/>
            </a:endParaRPr>
          </a:p>
          <a:p>
            <a:pPr marL="981075" lvl="3" indent="-514350">
              <a:buClr>
                <a:srgbClr val="3C479D"/>
              </a:buClr>
            </a:pPr>
            <a:r>
              <a:rPr lang="en-US" altLang="ko-KR" sz="1600" b="1" dirty="0"/>
              <a:t>Spark AR Studio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Test on device</a:t>
            </a:r>
            <a:r>
              <a:rPr lang="ko-KR" altLang="en-US" sz="1600" b="1" dirty="0"/>
              <a:t>를 누른 후 전송을 클릭</a:t>
            </a:r>
            <a:endParaRPr lang="en-US" altLang="ko-KR" sz="1600" b="1" dirty="0"/>
          </a:p>
          <a:p>
            <a:pPr marL="981075" lvl="3" indent="-514350">
              <a:buClr>
                <a:srgbClr val="3C479D"/>
              </a:buClr>
            </a:pPr>
            <a:endParaRPr lang="en-US" altLang="ko-KR" sz="1600" b="1" dirty="0"/>
          </a:p>
          <a:p>
            <a:pPr marL="981075" lvl="3" indent="-514350">
              <a:buClr>
                <a:srgbClr val="3C479D"/>
              </a:buClr>
            </a:pPr>
            <a:r>
              <a:rPr lang="ko-KR" altLang="en-US" sz="1600" b="1" dirty="0"/>
              <a:t>전송을 클릭하면 </a:t>
            </a:r>
            <a:r>
              <a:rPr lang="en-US" altLang="ko-KR" sz="1600" b="1" dirty="0"/>
              <a:t>Spark AR player</a:t>
            </a:r>
            <a:r>
              <a:rPr lang="ko-KR" altLang="en-US" sz="1600" b="1" dirty="0"/>
              <a:t>가 설치 되어있는 </a:t>
            </a:r>
            <a:r>
              <a:rPr lang="en-US" altLang="ko-KR" sz="1600" b="1" dirty="0"/>
              <a:t>device</a:t>
            </a:r>
            <a:r>
              <a:rPr lang="ko-KR" altLang="en-US" sz="1600" b="1" dirty="0"/>
              <a:t>로 파일 전송 및 실행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핸드폰 시 </a:t>
            </a:r>
            <a:r>
              <a:rPr lang="en-US" altLang="ko-KR" sz="1600" b="1" dirty="0"/>
              <a:t>USB</a:t>
            </a:r>
            <a:r>
              <a:rPr lang="ko-KR" altLang="en-US" sz="1600" b="1" dirty="0"/>
              <a:t>로 연결 필요</a:t>
            </a:r>
            <a:r>
              <a:rPr lang="en-US" altLang="ko-KR" sz="1600" b="1" dirty="0"/>
              <a:t>)</a:t>
            </a:r>
          </a:p>
          <a:p>
            <a:pPr marL="981075" lvl="3" indent="-514350">
              <a:buClr>
                <a:srgbClr val="3C479D"/>
              </a:buClr>
            </a:pPr>
            <a:endParaRPr lang="en-US" altLang="ko-KR" sz="1600" b="1" dirty="0"/>
          </a:p>
          <a:p>
            <a:pPr marL="981075" lvl="3" indent="-514350">
              <a:buClr>
                <a:srgbClr val="3C479D"/>
              </a:buClr>
            </a:pPr>
            <a:r>
              <a:rPr lang="en-US" altLang="ko-KR" sz="1400" b="1" dirty="0"/>
              <a:t>Spark AR player </a:t>
            </a:r>
            <a:r>
              <a:rPr lang="ko-KR" altLang="en-US" sz="1400" b="1" dirty="0"/>
              <a:t>최초 실행 시 개발자 모드로 변경 필요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설치 후 </a:t>
            </a:r>
            <a:r>
              <a:rPr lang="en-US" altLang="ko-KR" sz="1400" b="1" dirty="0"/>
              <a:t>Spark AR player</a:t>
            </a:r>
            <a:r>
              <a:rPr lang="ko-KR" altLang="en-US" sz="1400" b="1" dirty="0"/>
              <a:t>에서 자동으로 안내</a:t>
            </a:r>
            <a:endParaRPr lang="en-US" altLang="ko-KR" sz="1400" b="1" dirty="0"/>
          </a:p>
          <a:p>
            <a:pPr marL="981075" lvl="3" indent="-514350">
              <a:buClr>
                <a:srgbClr val="3C479D"/>
              </a:buClr>
            </a:pPr>
            <a:endParaRPr lang="en-US" altLang="ko-KR" sz="1400" b="1" dirty="0"/>
          </a:p>
          <a:p>
            <a:pPr marL="619125" lvl="1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1600" b="1" dirty="0"/>
          </a:p>
          <a:p>
            <a:pPr marL="800100" lvl="2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1100" b="1" dirty="0"/>
          </a:p>
          <a:p>
            <a:pPr marL="0" indent="0">
              <a:buClr>
                <a:srgbClr val="3C479D"/>
              </a:buClr>
              <a:buNone/>
            </a:pPr>
            <a:endParaRPr lang="en-US" altLang="ko-KR" sz="1400" dirty="0">
              <a:latin typeface="+mn-lt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DB9B2E1-3EFA-4788-8F14-529169C69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6" t="48557" r="67981" b="21605"/>
          <a:stretch/>
        </p:blipFill>
        <p:spPr>
          <a:xfrm>
            <a:off x="8376311" y="4059892"/>
            <a:ext cx="2921803" cy="24991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5F27E80-900C-4F31-9C6F-A95F68449830}"/>
              </a:ext>
            </a:extLst>
          </p:cNvPr>
          <p:cNvSpPr/>
          <p:nvPr/>
        </p:nvSpPr>
        <p:spPr>
          <a:xfrm>
            <a:off x="8288387" y="5558368"/>
            <a:ext cx="1339189" cy="3365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raphik LCG Web"/>
            </a:endParaRPr>
          </a:p>
        </p:txBody>
      </p:sp>
    </p:spTree>
    <p:extLst>
      <p:ext uri="{BB962C8B-B14F-4D97-AF65-F5344CB8AC3E}">
        <p14:creationId xmlns:p14="http://schemas.microsoft.com/office/powerpoint/2010/main" val="3838397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Using Spark AR Studio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02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03-1. </a:t>
            </a:r>
            <a:r>
              <a:rPr lang="en-US" altLang="ko-KR" b="1" dirty="0"/>
              <a:t>Using Spark AR Studio(Articles)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1" dirty="0">
                <a:latin typeface="Graphik LCG Web"/>
              </a:rPr>
              <a:t>Import sprite sheets</a:t>
            </a:r>
            <a:r>
              <a:rPr lang="en-US" altLang="ko-KR" sz="3600" b="1" i="0" dirty="0">
                <a:effectLst/>
                <a:latin typeface="Graphik LCG Web"/>
              </a:rPr>
              <a:t> </a:t>
            </a:r>
            <a:r>
              <a:rPr lang="en-US" altLang="ko-KR" sz="3600" b="0" i="0" dirty="0">
                <a:effectLst/>
                <a:latin typeface="Graphik LCG Web"/>
              </a:rPr>
              <a:t>to add animations to your scene.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effectLst/>
                <a:latin typeface="Graphik LCG Web"/>
              </a:rPr>
              <a:t>Link to textures </a:t>
            </a:r>
            <a:r>
              <a:rPr lang="en-US" altLang="ko-KR" sz="3600" b="0" i="0" dirty="0">
                <a:effectLst/>
                <a:latin typeface="Graphik LCG Web"/>
              </a:rPr>
              <a:t>hosted online, and use them in your scene.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effectLst/>
                <a:latin typeface="Graphik LCG Web"/>
              </a:rPr>
              <a:t>Stream videos </a:t>
            </a:r>
            <a:r>
              <a:rPr lang="en-US" altLang="ko-KR" sz="3600" b="0" i="0" dirty="0">
                <a:effectLst/>
                <a:latin typeface="Graphik LCG Web"/>
              </a:rPr>
              <a:t>without audio into textures.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effectLst/>
                <a:latin typeface="Graphik LCG Web"/>
              </a:rPr>
              <a:t>Extract textures </a:t>
            </a:r>
            <a:r>
              <a:rPr lang="en-US" altLang="ko-KR" sz="3600" b="0" i="0" dirty="0">
                <a:effectLst/>
                <a:latin typeface="Graphik LCG Web"/>
              </a:rPr>
              <a:t>from nodes in the scene, like the camera or the face tracker.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1" dirty="0">
                <a:latin typeface="Graphik LCG Web"/>
              </a:rPr>
              <a:t>Add retouching</a:t>
            </a:r>
            <a:r>
              <a:rPr lang="en-US" altLang="ko-KR" sz="3600" dirty="0">
                <a:latin typeface="Graphik LCG Web"/>
              </a:rPr>
              <a:t>.</a:t>
            </a:r>
            <a:endParaRPr lang="en-US" altLang="ko-KR" sz="3600" b="0" i="0" dirty="0">
              <a:effectLst/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effectLst/>
                <a:latin typeface="Graphik LCG Web"/>
              </a:rPr>
              <a:t>Create visual shaders</a:t>
            </a:r>
            <a:r>
              <a:rPr lang="en-US" altLang="ko-KR" sz="3600" b="0" i="0" dirty="0">
                <a:effectLst/>
                <a:latin typeface="Graphik LCG Web"/>
              </a:rPr>
              <a:t> in the Patch Editor.</a:t>
            </a:r>
          </a:p>
        </p:txBody>
      </p:sp>
    </p:spTree>
    <p:extLst>
      <p:ext uri="{BB962C8B-B14F-4D97-AF65-F5344CB8AC3E}">
        <p14:creationId xmlns:p14="http://schemas.microsoft.com/office/powerpoint/2010/main" val="4011990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03-1. </a:t>
            </a:r>
            <a:r>
              <a:rPr lang="en-US" altLang="ko-KR" b="1" dirty="0"/>
              <a:t>Using Spark AR Studio(Articles)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총괄적인 </a:t>
            </a:r>
            <a:r>
              <a:rPr lang="en-US" altLang="ko-KR" sz="2400" dirty="0"/>
              <a:t>Spark AR Studio</a:t>
            </a:r>
            <a:r>
              <a:rPr lang="ko-KR" altLang="en-US" sz="2400" dirty="0"/>
              <a:t>의 기능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내부적으로 설계된 실제 대표 기능 역시 사용 가능 </a:t>
            </a:r>
            <a:r>
              <a:rPr lang="en-US" altLang="ko-KR" sz="2400" dirty="0"/>
              <a:t>-&gt; People Tracking, World Effects, </a:t>
            </a:r>
            <a:r>
              <a:rPr lang="en-US" altLang="ko-KR" sz="2400" dirty="0" err="1"/>
              <a:t>etc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  각각의 기능들에 대한 설명 역시 확인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Graphik LCG Web"/>
            </a:endParaRPr>
          </a:p>
        </p:txBody>
      </p:sp>
    </p:spTree>
    <p:extLst>
      <p:ext uri="{BB962C8B-B14F-4D97-AF65-F5344CB8AC3E}">
        <p14:creationId xmlns:p14="http://schemas.microsoft.com/office/powerpoint/2010/main" val="298633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03-1. </a:t>
            </a:r>
            <a:r>
              <a:rPr lang="en-US" altLang="ko-KR" b="1" dirty="0"/>
              <a:t>Using Spark AR Studio(Articles)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Ex) The Face Tracker -&gt; </a:t>
            </a:r>
            <a:r>
              <a:rPr lang="ko-KR" altLang="en-US" dirty="0"/>
              <a:t>내용을 확인 가능 </a:t>
            </a:r>
            <a:r>
              <a:rPr lang="en-US" altLang="ko-KR" dirty="0"/>
              <a:t>(</a:t>
            </a:r>
            <a:r>
              <a:rPr lang="en-US" altLang="ko-KR" b="1" i="0" dirty="0">
                <a:solidFill>
                  <a:srgbClr val="1D1A1E"/>
                </a:solidFill>
                <a:effectLst/>
              </a:rPr>
              <a:t>Properties, Making objects respond to face movements, The face tracker texture, Adding more than one face tracker</a:t>
            </a:r>
            <a:r>
              <a:rPr lang="en-US" altLang="ko-KR" dirty="0"/>
              <a:t>, </a:t>
            </a:r>
            <a:r>
              <a:rPr lang="en-US" altLang="ko-KR" b="1" i="0" dirty="0">
                <a:solidFill>
                  <a:srgbClr val="1D1A1E"/>
                </a:solidFill>
                <a:effectLst/>
              </a:rPr>
              <a:t>The face tracker patch, </a:t>
            </a:r>
            <a:r>
              <a:rPr lang="en-US" altLang="ko-KR" b="1" dirty="0" err="1">
                <a:solidFill>
                  <a:srgbClr val="1D1A1E"/>
                </a:solidFill>
              </a:rPr>
              <a:t>etc</a:t>
            </a:r>
            <a:r>
              <a:rPr lang="en-US" altLang="ko-KR" b="1" dirty="0">
                <a:solidFill>
                  <a:srgbClr val="1D1A1E"/>
                </a:solidFill>
              </a:rPr>
              <a:t>)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https://sparkar.facebook.com/ar-studio/learn/</a:t>
            </a:r>
            <a:r>
              <a:rPr lang="en-US" altLang="ko-KR" dirty="0"/>
              <a:t> </a:t>
            </a:r>
            <a:r>
              <a:rPr lang="ko-KR" altLang="en-US" dirty="0"/>
              <a:t>에서 자세한 설명을 확인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146ABC-DDD3-4084-9821-9710A2D43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9" t="8319" r="30729" b="4586"/>
          <a:stretch/>
        </p:blipFill>
        <p:spPr>
          <a:xfrm>
            <a:off x="3257006" y="3266855"/>
            <a:ext cx="6534150" cy="307115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C60F949-0C78-4AC1-8EBD-FD8536014C16}"/>
              </a:ext>
            </a:extLst>
          </p:cNvPr>
          <p:cNvSpPr/>
          <p:nvPr/>
        </p:nvSpPr>
        <p:spPr>
          <a:xfrm>
            <a:off x="2883334" y="3283441"/>
            <a:ext cx="1840034" cy="31085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4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03-2. </a:t>
            </a:r>
            <a:r>
              <a:rPr lang="en-US" altLang="ko-KR" b="1" dirty="0"/>
              <a:t>Using Spark AR Studio(Patch editor)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 fontScale="4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5400" b="0" i="0" dirty="0">
                <a:effectLst/>
                <a:latin typeface="Graphik LCG Web"/>
              </a:rPr>
              <a:t>Patches in Spark AR Studio let you add </a:t>
            </a:r>
            <a:r>
              <a:rPr lang="en-US" altLang="ko-KR" sz="5400" b="1" i="0" dirty="0">
                <a:effectLst/>
                <a:latin typeface="Graphik LCG Web"/>
              </a:rPr>
              <a:t>interaction, animation and logic to effects</a:t>
            </a:r>
            <a:r>
              <a:rPr lang="en-US" altLang="ko-KR" sz="5400" b="0" i="0" dirty="0">
                <a:effectLst/>
                <a:latin typeface="Graphik LCG Web"/>
              </a:rPr>
              <a:t>. You can also use them to create materials.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400" b="0" i="0" dirty="0">
              <a:effectLst/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5400" b="0" i="0" dirty="0">
                <a:effectLst/>
                <a:latin typeface="Graphik LCG Web"/>
              </a:rPr>
              <a:t>Patches act as </a:t>
            </a:r>
            <a:r>
              <a:rPr lang="en-US" altLang="ko-KR" sz="5400" b="1" dirty="0">
                <a:effectLst/>
                <a:latin typeface="Graphik LCG Web"/>
              </a:rPr>
              <a:t>visual building blocks, with each patch performing a different function</a:t>
            </a:r>
            <a:r>
              <a:rPr lang="en-US" altLang="ko-KR" sz="5400" b="0" i="0" dirty="0">
                <a:effectLst/>
                <a:latin typeface="Graphik LCG Web"/>
              </a:rPr>
              <a:t>. Connected together in what's known as a graph, patches pass and receive information to and from one another to make things happen in the effect.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400" b="0" i="0" dirty="0">
              <a:effectLst/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5400" b="0" i="0" dirty="0">
                <a:effectLst/>
                <a:latin typeface="Graphik LCG Web"/>
              </a:rPr>
              <a:t>Many capabilities available in scripting can be added to your effect as patches, so you can add complexity </a:t>
            </a:r>
            <a:r>
              <a:rPr lang="en-US" altLang="ko-KR" sz="5400" b="1" i="0" dirty="0">
                <a:effectLst/>
                <a:latin typeface="Graphik LCG Web"/>
              </a:rPr>
              <a:t>without knowing how to code</a:t>
            </a:r>
            <a:r>
              <a:rPr lang="en-US" altLang="ko-KR" sz="5400" b="0" i="0" dirty="0">
                <a:effectLst/>
                <a:latin typeface="Graphik LCG Web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80303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03-2. </a:t>
            </a:r>
            <a:r>
              <a:rPr lang="en-US" altLang="ko-KR" b="1" dirty="0"/>
              <a:t>Using Spark AR Studio(Patch editor)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Articles</a:t>
            </a:r>
            <a:r>
              <a:rPr lang="ko-KR" altLang="en-US" dirty="0"/>
              <a:t>에 사용된 기능 및 기본적으로 사용되는 문법들에 대한 구성 요소 및 설명을 알 수 있다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각각의 기능들에 대한 </a:t>
            </a:r>
            <a:r>
              <a:rPr lang="en-US" altLang="ko-KR" dirty="0"/>
              <a:t>Patch Editor</a:t>
            </a:r>
            <a:r>
              <a:rPr lang="ko-KR" altLang="en-US" dirty="0"/>
              <a:t>가 존재</a:t>
            </a:r>
            <a:r>
              <a:rPr lang="en-US" altLang="ko-KR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Coding </a:t>
            </a:r>
            <a:r>
              <a:rPr lang="ko-KR" altLang="en-US" dirty="0"/>
              <a:t>과정 없이 </a:t>
            </a:r>
            <a:r>
              <a:rPr lang="en-US" altLang="ko-KR" dirty="0"/>
              <a:t>Patch</a:t>
            </a:r>
            <a:r>
              <a:rPr lang="ko-KR" altLang="en-US" dirty="0"/>
              <a:t>들로 작업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Ex) And Patch) 2</a:t>
            </a:r>
            <a:r>
              <a:rPr lang="ko-KR" altLang="en-US" dirty="0"/>
              <a:t>개의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output</a:t>
            </a:r>
            <a:r>
              <a:rPr lang="ko-KR" altLang="en-US" dirty="0"/>
              <a:t>으로 존재</a:t>
            </a:r>
            <a:r>
              <a:rPr lang="en-US" altLang="ko-KR" dirty="0"/>
              <a:t>,</a:t>
            </a:r>
            <a:r>
              <a:rPr lang="ko-KR" altLang="en-US" dirty="0"/>
              <a:t> 일반적인 </a:t>
            </a:r>
            <a:r>
              <a:rPr lang="en-US" altLang="ko-KR" dirty="0"/>
              <a:t>And </a:t>
            </a:r>
            <a:r>
              <a:rPr lang="ko-KR" altLang="en-US" dirty="0"/>
              <a:t>기능 실행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CC8FA-990C-46A7-91C3-24B721EA8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71" r="30990" b="3219"/>
          <a:stretch/>
        </p:blipFill>
        <p:spPr>
          <a:xfrm>
            <a:off x="3707027" y="3429000"/>
            <a:ext cx="4210674" cy="227853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DEBCF6C-72CB-4A6C-B514-1DB43F437263}"/>
              </a:ext>
            </a:extLst>
          </p:cNvPr>
          <p:cNvSpPr/>
          <p:nvPr/>
        </p:nvSpPr>
        <p:spPr>
          <a:xfrm>
            <a:off x="3707027" y="3660810"/>
            <a:ext cx="1017525" cy="2046721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47599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03-2. </a:t>
            </a:r>
            <a:r>
              <a:rPr lang="en-US" altLang="ko-KR" b="1" dirty="0"/>
              <a:t>Using Spark AR Studio(Patch editor)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Ex) </a:t>
            </a:r>
            <a:r>
              <a:rPr lang="ko-KR" altLang="en-US" dirty="0"/>
              <a:t>미소를 짓는 순간 생기는 </a:t>
            </a:r>
            <a:r>
              <a:rPr lang="en-US" altLang="ko-KR" dirty="0"/>
              <a:t>3</a:t>
            </a:r>
            <a:r>
              <a:rPr lang="ko-KR" altLang="en-US" dirty="0"/>
              <a:t>개의 하트 모양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Face tracker patch</a:t>
            </a:r>
            <a:r>
              <a:rPr lang="en-US" altLang="ko-KR" sz="1600" b="0" dirty="0"/>
              <a:t>(Face Finder, Face Select, </a:t>
            </a:r>
            <a:r>
              <a:rPr lang="en-US" altLang="ko-KR" sz="1600" b="0" dirty="0" err="1"/>
              <a:t>FaceTracker</a:t>
            </a:r>
            <a:r>
              <a:rPr lang="ko-KR" altLang="en-US" sz="1600" b="0" dirty="0"/>
              <a:t>로 이루어짐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를 통해 </a:t>
            </a:r>
            <a:r>
              <a:rPr lang="ko-KR" altLang="en-US" sz="1600" dirty="0"/>
              <a:t>얼굴을 인식한 후</a:t>
            </a:r>
            <a:r>
              <a:rPr lang="en-US" altLang="ko-KR" sz="1600" b="0" dirty="0"/>
              <a:t>(Face Finder</a:t>
            </a:r>
            <a:r>
              <a:rPr lang="ko-KR" altLang="en-US" sz="1600" b="0" dirty="0"/>
              <a:t>로 얼굴들을 찾고 </a:t>
            </a:r>
            <a:r>
              <a:rPr lang="en-US" altLang="ko-KR" sz="1600" b="0" dirty="0"/>
              <a:t>Face Select</a:t>
            </a:r>
            <a:r>
              <a:rPr lang="ko-KR" altLang="en-US" sz="1600" b="0" dirty="0"/>
              <a:t>를 통해서 하나의 얼굴을 고른 후 </a:t>
            </a:r>
            <a:r>
              <a:rPr lang="en-US" altLang="ko-KR" sz="1600" b="0" dirty="0" err="1"/>
              <a:t>FaceTracker</a:t>
            </a:r>
            <a:r>
              <a:rPr lang="ko-KR" altLang="en-US" sz="1600" b="0" dirty="0"/>
              <a:t>을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통해 얼굴을 추적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 </a:t>
            </a:r>
            <a:r>
              <a:rPr lang="ko-KR" altLang="en-US" sz="1600" dirty="0"/>
              <a:t>그  </a:t>
            </a:r>
            <a:r>
              <a:rPr lang="en-US" altLang="ko-KR" sz="1600" dirty="0"/>
              <a:t>output</a:t>
            </a:r>
            <a:r>
              <a:rPr lang="ko-KR" altLang="en-US" sz="1600" dirty="0"/>
              <a:t>을 </a:t>
            </a:r>
            <a:r>
              <a:rPr lang="en-US" altLang="ko-KR" sz="1600" dirty="0"/>
              <a:t>smile patch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넣어 </a:t>
            </a:r>
            <a:r>
              <a:rPr lang="ko-KR" altLang="en-US" sz="1600" dirty="0"/>
              <a:t>미소를 찾아낸다</a:t>
            </a:r>
            <a:r>
              <a:rPr lang="en-US" altLang="ko-KR" sz="1600" dirty="0"/>
              <a:t>.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그 후 </a:t>
            </a:r>
            <a:r>
              <a:rPr lang="ko-KR" altLang="en-US" sz="1600" dirty="0"/>
              <a:t>미소를 짓는다면 이미 존재하고 있던 </a:t>
            </a:r>
            <a:r>
              <a:rPr lang="en-US" altLang="ko-KR" sz="1600" dirty="0"/>
              <a:t>3</a:t>
            </a:r>
            <a:r>
              <a:rPr lang="ko-KR" altLang="en-US" sz="1600" dirty="0"/>
              <a:t>개의 하트가 보일 수 있게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13EABB-6301-4927-BBFF-36514EDE3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7" t="14740" r="30573" b="19360"/>
          <a:stretch/>
        </p:blipFill>
        <p:spPr>
          <a:xfrm>
            <a:off x="1607427" y="3509587"/>
            <a:ext cx="4185832" cy="3079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67D076-4249-4FDA-BBC6-A7B9B4602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6" t="35069" r="35521" b="22005"/>
          <a:stretch/>
        </p:blipFill>
        <p:spPr>
          <a:xfrm>
            <a:off x="7578617" y="3906341"/>
            <a:ext cx="3826669" cy="223006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AC01521-412E-4DDB-890A-FC3982313C7F}"/>
              </a:ext>
            </a:extLst>
          </p:cNvPr>
          <p:cNvSpPr/>
          <p:nvPr/>
        </p:nvSpPr>
        <p:spPr>
          <a:xfrm>
            <a:off x="6319689" y="4746461"/>
            <a:ext cx="732498" cy="181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1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ko-KR" altLang="en-US" dirty="0">
                <a:latin typeface="Graphik LCG Web"/>
              </a:rPr>
              <a:t>목차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/>
          <a:lstStyle/>
          <a:p>
            <a:pPr marL="514350" indent="-514350" defTabSz="576072">
              <a:spcBef>
                <a:spcPts val="600"/>
              </a:spcBef>
              <a:buFont typeface="+mj-lt"/>
              <a:buAutoNum type="romanUcPeriod"/>
              <a:defRPr sz="1764"/>
            </a:pPr>
            <a:r>
              <a:rPr lang="en-US" altLang="ko-KR" sz="2400" b="1" dirty="0">
                <a:latin typeface="+mn-lt"/>
              </a:rPr>
              <a:t>1. Spark AR?</a:t>
            </a:r>
          </a:p>
          <a:p>
            <a:pPr marL="514350" indent="-514350" defTabSz="576072">
              <a:spcBef>
                <a:spcPts val="600"/>
              </a:spcBef>
              <a:buFont typeface="+mj-lt"/>
              <a:buAutoNum type="romanUcPeriod"/>
              <a:defRPr sz="1764"/>
            </a:pPr>
            <a:r>
              <a:rPr lang="en-US" altLang="ko-KR" sz="2400" b="1" dirty="0">
                <a:latin typeface="+mn-lt"/>
              </a:rPr>
              <a:t>2. Installation </a:t>
            </a:r>
          </a:p>
          <a:p>
            <a:pPr marL="745236" lvl="1" indent="-457200" defTabSz="576072">
              <a:spcBef>
                <a:spcPts val="600"/>
              </a:spcBef>
              <a:buClr>
                <a:srgbClr val="1B76FF"/>
              </a:buClr>
              <a:buFont typeface="+mj-lt"/>
              <a:buAutoNum type="arabicParenR"/>
              <a:defRPr sz="1764"/>
            </a:pPr>
            <a:r>
              <a:rPr lang="en-US" altLang="ko-KR" sz="2000" b="1" dirty="0"/>
              <a:t>System requirements</a:t>
            </a:r>
          </a:p>
          <a:p>
            <a:pPr marL="745236" lvl="1" indent="-457200" defTabSz="576072">
              <a:spcBef>
                <a:spcPts val="600"/>
              </a:spcBef>
              <a:buClr>
                <a:srgbClr val="1B76FF"/>
              </a:buClr>
              <a:buFont typeface="+mj-lt"/>
              <a:buAutoNum type="arabicParenR"/>
              <a:defRPr sz="1764"/>
            </a:pPr>
            <a:r>
              <a:rPr lang="en-US" altLang="ko-KR" sz="2000" b="1" dirty="0"/>
              <a:t>Spark AR Studio</a:t>
            </a:r>
          </a:p>
          <a:p>
            <a:pPr marL="802386" lvl="1" indent="-514350" defTabSz="576072">
              <a:spcBef>
                <a:spcPts val="600"/>
              </a:spcBef>
              <a:buClr>
                <a:srgbClr val="1B76FF"/>
              </a:buClr>
              <a:buFont typeface="+mj-lt"/>
              <a:buAutoNum type="arabicParenR"/>
              <a:defRPr sz="1764"/>
            </a:pPr>
            <a:r>
              <a:rPr lang="en-US" altLang="ko-KR" sz="2000" b="1" dirty="0"/>
              <a:t>Spark AR player</a:t>
            </a:r>
          </a:p>
          <a:p>
            <a:pPr marL="514350" indent="-514350" defTabSz="576072">
              <a:spcBef>
                <a:spcPts val="600"/>
              </a:spcBef>
              <a:buFont typeface="+mj-lt"/>
              <a:buAutoNum type="romanUcPeriod"/>
              <a:defRPr sz="1764"/>
            </a:pPr>
            <a:r>
              <a:rPr lang="en-US" altLang="ko-KR" sz="2400" b="1" dirty="0">
                <a:latin typeface="+mn-lt"/>
              </a:rPr>
              <a:t>3. Using Spark AR Studio</a:t>
            </a:r>
          </a:p>
          <a:p>
            <a:pPr marL="802386" lvl="1" indent="-514350" defTabSz="576072">
              <a:spcBef>
                <a:spcPts val="600"/>
              </a:spcBef>
              <a:buClr>
                <a:srgbClr val="1B76FF"/>
              </a:buClr>
              <a:buFont typeface="+mj-lt"/>
              <a:buAutoNum type="arabicParenR"/>
              <a:defRPr sz="1764"/>
            </a:pPr>
            <a:r>
              <a:rPr lang="en-US" altLang="ko-KR" sz="2000" b="1" dirty="0"/>
              <a:t>Articles, Patch editor, Scripting API  </a:t>
            </a:r>
          </a:p>
          <a:p>
            <a:pPr marL="514350" indent="-514350" defTabSz="576072">
              <a:spcBef>
                <a:spcPts val="600"/>
              </a:spcBef>
              <a:buFont typeface="+mj-lt"/>
              <a:buAutoNum type="romanUcPeriod"/>
              <a:defRPr sz="1764"/>
            </a:pPr>
            <a:r>
              <a:rPr lang="en-US" altLang="ko-KR" sz="2400" b="1" dirty="0">
                <a:latin typeface="+mn-lt"/>
              </a:rPr>
              <a:t>4. Spark AR Studio Organization</a:t>
            </a:r>
          </a:p>
          <a:p>
            <a:pPr marL="514350" indent="-514350" defTabSz="576072">
              <a:spcBef>
                <a:spcPts val="600"/>
              </a:spcBef>
              <a:buFont typeface="+mj-lt"/>
              <a:buAutoNum type="romanUcPeriod"/>
              <a:defRPr sz="1764"/>
            </a:pPr>
            <a:r>
              <a:rPr lang="en-US" altLang="ko-KR" sz="2400" b="1" dirty="0">
                <a:latin typeface="+mn-lt"/>
              </a:rPr>
              <a:t>5. Examples</a:t>
            </a:r>
          </a:p>
          <a:p>
            <a:pPr marL="514350" indent="-514350" defTabSz="576072">
              <a:spcBef>
                <a:spcPts val="600"/>
              </a:spcBef>
              <a:buFont typeface="+mj-lt"/>
              <a:buAutoNum type="romanUcPeriod"/>
              <a:defRPr sz="1764"/>
            </a:pPr>
            <a:r>
              <a:rPr lang="en-US" altLang="ko-KR" sz="2400" b="1" dirty="0">
                <a:latin typeface="+mn-lt"/>
              </a:rPr>
              <a:t>6. Publishing &amp; Developer Test</a:t>
            </a:r>
          </a:p>
          <a:p>
            <a:pPr marL="847725" lvl="2" indent="-400050">
              <a:lnSpc>
                <a:spcPct val="150000"/>
              </a:lnSpc>
              <a:buClr>
                <a:srgbClr val="3C479D"/>
              </a:buClr>
              <a:buFont typeface="+mj-lt"/>
              <a:buAutoNum type="romanUcPeriod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73576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03-3. </a:t>
            </a:r>
            <a:r>
              <a:rPr lang="en-US" altLang="ko-KR" b="1" dirty="0"/>
              <a:t>Using Spark AR Studio(Scripting API)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+mn-lt"/>
              </a:rPr>
              <a:t>Spark AR Studio supports </a:t>
            </a:r>
            <a:r>
              <a:rPr lang="en-US" altLang="ko-KR" sz="2000" i="0" dirty="0">
                <a:effectLst/>
                <a:latin typeface="+mn-lt"/>
              </a:rPr>
              <a:t>JavaScript</a:t>
            </a:r>
            <a:r>
              <a:rPr lang="en-US" altLang="ko-KR" sz="2000" b="0" i="0" dirty="0">
                <a:effectLst/>
                <a:latin typeface="+mn-lt"/>
              </a:rPr>
              <a:t> </a:t>
            </a:r>
            <a:r>
              <a:rPr lang="en-US" altLang="ko-KR" sz="2000" i="0" dirty="0">
                <a:effectLst/>
                <a:latin typeface="+mn-lt"/>
              </a:rPr>
              <a:t>for</a:t>
            </a:r>
            <a:r>
              <a:rPr lang="en-US" altLang="ko-KR" sz="2000" b="0" i="0" dirty="0">
                <a:effectLst/>
                <a:latin typeface="+mn-lt"/>
              </a:rPr>
              <a:t> </a:t>
            </a:r>
            <a:r>
              <a:rPr lang="en-US" altLang="ko-KR" sz="2000" i="0" dirty="0">
                <a:effectLst/>
                <a:latin typeface="+mn-lt"/>
              </a:rPr>
              <a:t>adding logic and interactivity to your effects.</a:t>
            </a:r>
            <a:r>
              <a:rPr lang="en-US" altLang="ko-KR" sz="2000" b="0" i="0" dirty="0">
                <a:effectLst/>
                <a:latin typeface="+mn-lt"/>
              </a:rPr>
              <a:t> This guide will cover the basics to help get you started with scripting.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+mn-lt"/>
              </a:rPr>
              <a:t>Spark AR studio will open your scripts with the default editor assigned to </a:t>
            </a:r>
            <a:r>
              <a:rPr lang="en-US" altLang="ko-KR" sz="2000" i="0" dirty="0">
                <a:effectLst/>
                <a:latin typeface="+mn-lt"/>
              </a:rPr>
              <a:t>JavaScript/TypeScript files on your macOS or Windows operating system</a:t>
            </a:r>
            <a:r>
              <a:rPr lang="en-US" altLang="ko-KR" sz="2000" b="0" i="0" dirty="0">
                <a:effectLst/>
                <a:latin typeface="+mn-lt"/>
              </a:rPr>
              <a:t>. If you don't already have one installed, you can download an </a:t>
            </a:r>
            <a:r>
              <a:rPr lang="en-US" altLang="ko-KR" sz="2000" i="0" dirty="0">
                <a:effectLst/>
                <a:latin typeface="+mn-lt"/>
              </a:rPr>
              <a:t>editor such as Visual Studio code and set it as the default app for opening JavaScript/TypeScript files.</a:t>
            </a:r>
          </a:p>
        </p:txBody>
      </p:sp>
    </p:spTree>
    <p:extLst>
      <p:ext uri="{BB962C8B-B14F-4D97-AF65-F5344CB8AC3E}">
        <p14:creationId xmlns:p14="http://schemas.microsoft.com/office/powerpoint/2010/main" val="370432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03-3. </a:t>
            </a:r>
            <a:r>
              <a:rPr lang="en-US" altLang="ko-KR" b="1" dirty="0"/>
              <a:t>Using Spark AR Studio(Scripting API)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i="0" dirty="0">
                <a:effectLst/>
                <a:latin typeface="Graphik LCG Web"/>
              </a:rPr>
              <a:t> Patch Editor</a:t>
            </a:r>
            <a:r>
              <a:rPr lang="ko-KR" altLang="en-US" sz="1800" i="0" dirty="0">
                <a:effectLst/>
                <a:latin typeface="Graphik LCG Web"/>
              </a:rPr>
              <a:t>와 다르게 </a:t>
            </a:r>
            <a:r>
              <a:rPr lang="en-US" altLang="ko-KR" sz="1800" i="0" dirty="0">
                <a:effectLst/>
                <a:latin typeface="Graphik LCG Web"/>
              </a:rPr>
              <a:t>Coding</a:t>
            </a:r>
            <a:r>
              <a:rPr lang="ko-KR" altLang="en-US" sz="1800" i="0" dirty="0">
                <a:effectLst/>
                <a:latin typeface="Graphik LCG Web"/>
              </a:rPr>
              <a:t>을 이용하여 </a:t>
            </a:r>
            <a:r>
              <a:rPr lang="ko-KR" altLang="en-US" sz="1800" dirty="0">
                <a:latin typeface="Graphik LCG Web"/>
              </a:rPr>
              <a:t>진행</a:t>
            </a:r>
            <a:endParaRPr lang="en-US" altLang="ko-KR" sz="1800" dirty="0"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800" i="0" dirty="0">
              <a:effectLst/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Graphik LCG Web"/>
              </a:rPr>
              <a:t>다양한 </a:t>
            </a:r>
            <a:r>
              <a:rPr lang="en-US" altLang="ko-KR" sz="1800" dirty="0">
                <a:latin typeface="Graphik LCG Web"/>
              </a:rPr>
              <a:t>Module</a:t>
            </a:r>
            <a:r>
              <a:rPr lang="ko-KR" altLang="en-US" sz="1800" dirty="0">
                <a:latin typeface="Graphik LCG Web"/>
              </a:rPr>
              <a:t>을 이용하여 </a:t>
            </a:r>
            <a:r>
              <a:rPr lang="en-US" altLang="ko-KR" sz="1800" dirty="0">
                <a:latin typeface="Graphik LCG Web"/>
              </a:rPr>
              <a:t>Articles</a:t>
            </a:r>
            <a:r>
              <a:rPr lang="ko-KR" altLang="en-US" sz="1800" dirty="0">
                <a:latin typeface="Graphik LCG Web"/>
              </a:rPr>
              <a:t>를 추가하지 않고도 기능 적용 가능</a:t>
            </a:r>
            <a:r>
              <a:rPr lang="ko-KR" altLang="en-US" sz="1800" i="0" dirty="0">
                <a:effectLst/>
                <a:latin typeface="Graphik LCG Web"/>
              </a:rPr>
              <a:t> </a:t>
            </a:r>
            <a:endParaRPr lang="en-US" altLang="ko-KR" sz="1800" i="0" dirty="0">
              <a:effectLst/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800" i="0" dirty="0">
              <a:effectLst/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Graphik LCG Web"/>
              </a:rPr>
              <a:t>Scripting</a:t>
            </a:r>
            <a:r>
              <a:rPr lang="ko-KR" altLang="en-US" sz="1800" dirty="0">
                <a:latin typeface="Graphik LCG Web"/>
              </a:rPr>
              <a:t>을 통해서 전반적인 적용 과정 이해</a:t>
            </a:r>
            <a:endParaRPr lang="en-US" altLang="ko-KR" sz="1800" dirty="0"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i="0" dirty="0">
                <a:effectLst/>
                <a:latin typeface="Graphik LCG Web"/>
              </a:rPr>
              <a:t>Scripting API</a:t>
            </a:r>
            <a:r>
              <a:rPr lang="ko-KR" altLang="en-US" sz="1800" i="0" dirty="0">
                <a:effectLst/>
                <a:latin typeface="Graphik LCG Web"/>
              </a:rPr>
              <a:t>를 통해서 각 </a:t>
            </a:r>
            <a:r>
              <a:rPr lang="en-US" altLang="ko-KR" sz="1800" i="0" dirty="0">
                <a:effectLst/>
                <a:latin typeface="Graphik LCG Web"/>
              </a:rPr>
              <a:t>Module</a:t>
            </a:r>
            <a:r>
              <a:rPr lang="ko-KR" altLang="en-US" sz="1800" i="0" dirty="0">
                <a:effectLst/>
                <a:latin typeface="Graphik LCG Web"/>
              </a:rPr>
              <a:t>의 대한 자세한 설명</a:t>
            </a:r>
            <a:endParaRPr lang="en-US" altLang="ko-KR" sz="1800" i="0" dirty="0">
              <a:effectLst/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Graphik LCG 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i="0" dirty="0">
                <a:effectLst/>
                <a:latin typeface="Graphik LCG Web"/>
              </a:rPr>
              <a:t>내부적으로 </a:t>
            </a:r>
            <a:r>
              <a:rPr lang="en-US" altLang="ko-KR" sz="1800" dirty="0">
                <a:latin typeface="Graphik LCG Web"/>
              </a:rPr>
              <a:t>Complier</a:t>
            </a:r>
            <a:r>
              <a:rPr lang="ko-KR" altLang="en-US" sz="1800" dirty="0">
                <a:latin typeface="Graphik LCG Web"/>
              </a:rPr>
              <a:t>가 존재</a:t>
            </a:r>
            <a:endParaRPr lang="en-US" altLang="ko-KR" sz="1800" i="0" dirty="0">
              <a:effectLst/>
              <a:latin typeface="Graphik LCG Web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0B7A1F-9AE4-4F71-B47C-865E0DEF0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78" r="82188" b="3217"/>
          <a:stretch/>
        </p:blipFill>
        <p:spPr>
          <a:xfrm>
            <a:off x="7913301" y="2485615"/>
            <a:ext cx="1928176" cy="3371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D2FFEC-660D-47AE-B9C4-F584D7C86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" t="18584" r="85052" b="3590"/>
          <a:stretch/>
        </p:blipFill>
        <p:spPr>
          <a:xfrm>
            <a:off x="10000563" y="2178429"/>
            <a:ext cx="1574800" cy="397192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85D401E-31A9-4D37-AA5A-5E88903D7038}"/>
              </a:ext>
            </a:extLst>
          </p:cNvPr>
          <p:cNvSpPr/>
          <p:nvPr/>
        </p:nvSpPr>
        <p:spPr>
          <a:xfrm>
            <a:off x="7760878" y="2495004"/>
            <a:ext cx="1631409" cy="299529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4A8DB-95AB-4504-A868-C65C84FEFD96}"/>
              </a:ext>
            </a:extLst>
          </p:cNvPr>
          <p:cNvSpPr/>
          <p:nvPr/>
        </p:nvSpPr>
        <p:spPr>
          <a:xfrm>
            <a:off x="9712411" y="2080228"/>
            <a:ext cx="1692876" cy="347447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460086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03-3. </a:t>
            </a:r>
            <a:r>
              <a:rPr lang="en-US" altLang="ko-KR" b="1" dirty="0"/>
              <a:t>Using Spark AR Studio(Scripting API)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Script</a:t>
            </a:r>
            <a:r>
              <a:rPr lang="ko-KR" altLang="en-US" sz="2000" dirty="0"/>
              <a:t>와 </a:t>
            </a:r>
            <a:r>
              <a:rPr lang="en-US" altLang="ko-KR" sz="2000" dirty="0"/>
              <a:t>Patch editor</a:t>
            </a:r>
            <a:r>
              <a:rPr lang="ko-KR" altLang="en-US" sz="2000" dirty="0"/>
              <a:t>를 병합하는 과정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>
              <a:buClr>
                <a:srgbClr val="1B76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/>
              <a:t>From script :</a:t>
            </a:r>
          </a:p>
          <a:p>
            <a:pPr lvl="1">
              <a:buClr>
                <a:srgbClr val="1B76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/>
              <a:t>Script</a:t>
            </a:r>
            <a:r>
              <a:rPr lang="ko-KR" altLang="en-US" sz="1600" b="1" dirty="0"/>
              <a:t>에서 설정된 </a:t>
            </a:r>
            <a:r>
              <a:rPr lang="en-US" altLang="ko-KR" sz="1600" b="1" dirty="0"/>
              <a:t>output</a:t>
            </a:r>
            <a:r>
              <a:rPr lang="ko-KR" altLang="en-US" sz="1600" b="1" dirty="0"/>
              <a:t> 값을 </a:t>
            </a:r>
            <a:r>
              <a:rPr lang="en-US" altLang="ko-KR" sz="1600" b="1" dirty="0"/>
              <a:t>Patch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Editor</a:t>
            </a:r>
            <a:r>
              <a:rPr lang="ko-KR" altLang="en-US" sz="1600" b="1" dirty="0"/>
              <a:t>에서 인풋으로 사용되는 경우</a:t>
            </a:r>
            <a:endParaRPr lang="en-US" altLang="ko-KR" sz="1600" b="1" dirty="0"/>
          </a:p>
          <a:p>
            <a:pPr lvl="1">
              <a:buClr>
                <a:srgbClr val="1B76FF"/>
              </a:buClr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lvl="1">
              <a:buClr>
                <a:srgbClr val="1B76FF"/>
              </a:buClr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lvl="1">
              <a:buClr>
                <a:srgbClr val="1B76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/>
              <a:t>To script :</a:t>
            </a:r>
          </a:p>
          <a:p>
            <a:pPr lvl="1">
              <a:buClr>
                <a:srgbClr val="1B76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/>
              <a:t>Patch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Editor</a:t>
            </a:r>
            <a:r>
              <a:rPr lang="ko-KR" altLang="en-US" sz="1600" b="1" dirty="0"/>
              <a:t>에서 나오는 </a:t>
            </a:r>
            <a:r>
              <a:rPr lang="en-US" altLang="ko-KR" sz="1600" b="1" dirty="0"/>
              <a:t>output </a:t>
            </a:r>
            <a:r>
              <a:rPr lang="ko-KR" altLang="en-US" sz="1600" b="1" dirty="0"/>
              <a:t>값을 </a:t>
            </a:r>
            <a:r>
              <a:rPr lang="en-US" altLang="ko-KR" sz="1600" b="1" dirty="0"/>
              <a:t>script</a:t>
            </a:r>
            <a:r>
              <a:rPr lang="ko-KR" altLang="en-US" sz="1600" b="1" dirty="0"/>
              <a:t>에서 인풋으로 사용되는 경우</a:t>
            </a: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BB0227-606C-438B-981C-9EFB2ACEC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84" t="3568" b="78455"/>
          <a:stretch/>
        </p:blipFill>
        <p:spPr>
          <a:xfrm>
            <a:off x="4324721" y="4250746"/>
            <a:ext cx="3460037" cy="242250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6609130-53A7-4FE4-BCA0-96DEA1D08591}"/>
              </a:ext>
            </a:extLst>
          </p:cNvPr>
          <p:cNvSpPr/>
          <p:nvPr/>
        </p:nvSpPr>
        <p:spPr>
          <a:xfrm>
            <a:off x="4374145" y="5036214"/>
            <a:ext cx="1157027" cy="249593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CD4C74-004D-4BC9-B3DF-A811F3C9BC43}"/>
              </a:ext>
            </a:extLst>
          </p:cNvPr>
          <p:cNvSpPr/>
          <p:nvPr/>
        </p:nvSpPr>
        <p:spPr>
          <a:xfrm>
            <a:off x="4391729" y="5354707"/>
            <a:ext cx="1157027" cy="249593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0583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03-3. </a:t>
            </a:r>
            <a:r>
              <a:rPr lang="en-US" altLang="ko-KR" b="1" dirty="0"/>
              <a:t>Using Spark AR Studio(Scripting API)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Ex) Scripting</a:t>
            </a:r>
            <a:r>
              <a:rPr lang="ko-KR" altLang="en-US" sz="1400" dirty="0"/>
              <a:t>을 이용하여</a:t>
            </a:r>
            <a:r>
              <a:rPr lang="en-US" altLang="ko-KR" sz="1400" dirty="0"/>
              <a:t> 3D texture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endParaRPr lang="en-US" altLang="ko-KR" sz="1400" dirty="0"/>
          </a:p>
          <a:p>
            <a:pPr lvl="1">
              <a:buClr>
                <a:srgbClr val="1B76FF"/>
              </a:buClr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먼저 </a:t>
            </a:r>
            <a:r>
              <a:rPr lang="en-US" altLang="ko-KR" sz="1100" b="1" dirty="0"/>
              <a:t>3D text 2</a:t>
            </a:r>
            <a:r>
              <a:rPr lang="ko-KR" altLang="en-US" sz="1100" b="1" dirty="0"/>
              <a:t>개를 추가해준다</a:t>
            </a:r>
            <a:r>
              <a:rPr lang="en-US" altLang="ko-KR" sz="1100" b="1" dirty="0"/>
              <a:t>. (</a:t>
            </a:r>
            <a:r>
              <a:rPr lang="ko-KR" altLang="en-US" sz="1100" b="1" dirty="0"/>
              <a:t>각각의 변수명은 </a:t>
            </a:r>
            <a:r>
              <a:rPr lang="en-US" altLang="ko-KR" sz="1100" b="1" dirty="0"/>
              <a:t>3dText0, 3dText1) </a:t>
            </a:r>
          </a:p>
          <a:p>
            <a:pPr lvl="1">
              <a:buClr>
                <a:srgbClr val="1B76FF"/>
              </a:buClr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해당하는 </a:t>
            </a:r>
            <a:r>
              <a:rPr lang="en-US" altLang="ko-KR" sz="1100" b="1" dirty="0"/>
              <a:t>text</a:t>
            </a:r>
            <a:r>
              <a:rPr lang="ko-KR" altLang="en-US" sz="1100" b="1" dirty="0"/>
              <a:t>의 변수명을 이용하여 객체화 진행</a:t>
            </a:r>
            <a:endParaRPr lang="en-US" altLang="ko-KR" sz="1100" b="1" dirty="0"/>
          </a:p>
          <a:p>
            <a:pPr lvl="1">
              <a:buClr>
                <a:srgbClr val="1B76FF"/>
              </a:buClr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각 객체의 </a:t>
            </a:r>
            <a:r>
              <a:rPr lang="en-US" altLang="ko-KR" sz="1100" b="1" dirty="0"/>
              <a:t>text </a:t>
            </a:r>
            <a:r>
              <a:rPr lang="ko-KR" altLang="en-US" sz="1100" b="1" dirty="0"/>
              <a:t>정보를 </a:t>
            </a:r>
            <a:r>
              <a:rPr lang="en-US" altLang="ko-KR" sz="1100" b="1" dirty="0"/>
              <a:t>“ME!!”, “Hi!” </a:t>
            </a:r>
            <a:r>
              <a:rPr lang="ko-KR" altLang="en-US" sz="1100" b="1" dirty="0"/>
              <a:t>로 설정</a:t>
            </a:r>
            <a:endParaRPr lang="en-US" altLang="ko-KR" sz="1100" b="1" dirty="0"/>
          </a:p>
          <a:p>
            <a:pPr lvl="1">
              <a:buClr>
                <a:srgbClr val="1B76FF"/>
              </a:buClr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실제 화면에 적용된 것을 확인 가능</a:t>
            </a:r>
            <a:endParaRPr lang="en-US" altLang="ko-KR" sz="1100" b="1" dirty="0"/>
          </a:p>
          <a:p>
            <a:endParaRPr lang="en-US" altLang="ko-KR" sz="1400" dirty="0"/>
          </a:p>
          <a:p>
            <a:r>
              <a:rPr lang="ko-KR" altLang="en-US" sz="1400" dirty="0"/>
              <a:t>추후에 더 자세히 설명할 예정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02AC93-6D38-4504-B8F3-B4CE8496D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81" t="3929" r="8216" b="76899"/>
          <a:stretch/>
        </p:blipFill>
        <p:spPr>
          <a:xfrm>
            <a:off x="7817010" y="4023456"/>
            <a:ext cx="1984021" cy="176888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218D660-7D0D-419F-A667-D2FA441D1A63}"/>
              </a:ext>
            </a:extLst>
          </p:cNvPr>
          <p:cNvSpPr/>
          <p:nvPr/>
        </p:nvSpPr>
        <p:spPr>
          <a:xfrm>
            <a:off x="5884687" y="4907897"/>
            <a:ext cx="1108964" cy="157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799A1-EB63-4048-8EEF-FFD09AFC326A}"/>
              </a:ext>
            </a:extLst>
          </p:cNvPr>
          <p:cNvSpPr txBox="1"/>
          <p:nvPr/>
        </p:nvSpPr>
        <p:spPr>
          <a:xfrm>
            <a:off x="1333495" y="3935003"/>
            <a:ext cx="41827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900" b="1" dirty="0">
                <a:effectLst/>
                <a:latin typeface="Consolas" panose="020B0609020204030204" pitchFamily="49" charset="0"/>
              </a:rPr>
              <a:t>실제 코드</a:t>
            </a:r>
            <a:r>
              <a:rPr lang="en-US" altLang="ko-KR" sz="900" b="1" dirty="0">
                <a:latin typeface="Consolas" panose="020B0609020204030204" pitchFamily="49" charset="0"/>
              </a:rPr>
              <a:t>&gt;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const Scene = require('Scene');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// Enables async/await in JS [part 1]</a:t>
            </a:r>
          </a:p>
          <a:p>
            <a:r>
              <a:rPr lang="en-US" altLang="ko-KR" sz="900" b="0" dirty="0">
                <a:effectLst/>
                <a:latin typeface="Consolas" panose="020B0609020204030204" pitchFamily="49" charset="0"/>
              </a:rPr>
              <a:t>(async function() {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    const </a:t>
            </a:r>
            <a:r>
              <a:rPr lang="en-US" altLang="ko-KR" sz="900" b="0" dirty="0" err="1">
                <a:effectLst/>
                <a:latin typeface="Consolas" panose="020B0609020204030204" pitchFamily="49" charset="0"/>
              </a:rPr>
              <a:t>textObject</a:t>
            </a:r>
            <a:r>
              <a:rPr lang="en-US" altLang="ko-KR" sz="900" b="0" dirty="0">
                <a:effectLst/>
                <a:latin typeface="Consolas" panose="020B0609020204030204" pitchFamily="49" charset="0"/>
              </a:rPr>
              <a:t> = await </a:t>
            </a:r>
            <a:r>
              <a:rPr lang="en-US" altLang="ko-KR" sz="900" b="0" dirty="0" err="1">
                <a:effectLst/>
                <a:latin typeface="Consolas" panose="020B0609020204030204" pitchFamily="49" charset="0"/>
              </a:rPr>
              <a:t>Scene.root.findFirst</a:t>
            </a:r>
            <a:r>
              <a:rPr lang="en-US" altLang="ko-KR" sz="900" b="0" dirty="0">
                <a:effectLst/>
                <a:latin typeface="Consolas" panose="020B0609020204030204" pitchFamily="49" charset="0"/>
              </a:rPr>
              <a:t>('3dText0'); 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 err="1">
                <a:effectLst/>
                <a:latin typeface="Consolas" panose="020B0609020204030204" pitchFamily="49" charset="0"/>
              </a:rPr>
              <a:t>textObject.text</a:t>
            </a:r>
            <a:r>
              <a:rPr lang="en-US" altLang="ko-KR" sz="900" b="0" dirty="0">
                <a:effectLst/>
                <a:latin typeface="Consolas" panose="020B0609020204030204" pitchFamily="49" charset="0"/>
              </a:rPr>
              <a:t> = "ME!!";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    const textObject1 = await </a:t>
            </a:r>
            <a:r>
              <a:rPr lang="en-US" altLang="ko-KR" sz="900" b="0" dirty="0" err="1">
                <a:effectLst/>
                <a:latin typeface="Consolas" panose="020B0609020204030204" pitchFamily="49" charset="0"/>
              </a:rPr>
              <a:t>Scene.root.findFirst</a:t>
            </a:r>
            <a:r>
              <a:rPr lang="en-US" altLang="ko-KR" sz="900" b="0" dirty="0">
                <a:effectLst/>
                <a:latin typeface="Consolas" panose="020B0609020204030204" pitchFamily="49" charset="0"/>
              </a:rPr>
              <a:t>('3dText1');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    textObject1.text = "Hi!";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})();</a:t>
            </a:r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endParaRPr lang="en-US" altLang="ko-KR" sz="9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22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Spark AR Studio Organization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863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04-1.</a:t>
            </a:r>
            <a:r>
              <a:rPr lang="en-US" altLang="ko-KR" b="1" dirty="0"/>
              <a:t> Spark AR Studio Organization 1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417C6C-956B-461F-9335-6FBB0B304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7" t="13592" r="26827" b="20369"/>
          <a:stretch/>
        </p:blipFill>
        <p:spPr>
          <a:xfrm>
            <a:off x="1019908" y="1239716"/>
            <a:ext cx="9366738" cy="516878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13068CB-C331-4EAB-A9F9-BAFB8EA493D2}"/>
              </a:ext>
            </a:extLst>
          </p:cNvPr>
          <p:cNvSpPr/>
          <p:nvPr/>
        </p:nvSpPr>
        <p:spPr>
          <a:xfrm>
            <a:off x="1019908" y="1196752"/>
            <a:ext cx="1451919" cy="32707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08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04-1.</a:t>
            </a:r>
            <a:r>
              <a:rPr lang="en-US" altLang="ko-KR" b="1" dirty="0"/>
              <a:t> Spark AR Studio Organization 1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Scene </a:t>
            </a:r>
            <a:r>
              <a:rPr lang="ko-KR" altLang="en-US" sz="2000" dirty="0"/>
              <a:t>파트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Add</a:t>
            </a:r>
            <a:r>
              <a:rPr lang="ko-KR" altLang="en-US" sz="2000" dirty="0"/>
              <a:t>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통해서 </a:t>
            </a:r>
            <a:r>
              <a:rPr lang="en-US" altLang="ko-KR" sz="2000" dirty="0"/>
              <a:t>Article</a:t>
            </a:r>
            <a:r>
              <a:rPr lang="ko-KR" altLang="en-US" sz="2000" dirty="0"/>
              <a:t>에</a:t>
            </a:r>
            <a:r>
              <a:rPr lang="en-US" altLang="ko-KR" sz="2000" dirty="0"/>
              <a:t> </a:t>
            </a:r>
            <a:r>
              <a:rPr lang="ko-KR" altLang="en-US" sz="2000" dirty="0"/>
              <a:t>있는 함수 기능을 추가할 수 있으며 시각적으로 전체적으로 사용된 함수 및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볼 수 있음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함수의 배치 및 계층성 역시 수정 가능</a:t>
            </a:r>
            <a:r>
              <a:rPr lang="en-US" altLang="ko-KR" sz="2000" dirty="0"/>
              <a:t>(</a:t>
            </a:r>
            <a:r>
              <a:rPr lang="ko-KR" altLang="en-US" sz="2000" dirty="0"/>
              <a:t>하위 계층에 있는 함수 및 </a:t>
            </a:r>
            <a:r>
              <a:rPr lang="en-US" altLang="ko-KR" sz="2000" dirty="0"/>
              <a:t>Object</a:t>
            </a:r>
            <a:r>
              <a:rPr lang="ko-KR" altLang="en-US" sz="2000" dirty="0"/>
              <a:t>는 상위 계층에 있는 함수</a:t>
            </a:r>
            <a:r>
              <a:rPr lang="en-US" altLang="ko-KR" sz="2000" dirty="0"/>
              <a:t> </a:t>
            </a:r>
            <a:r>
              <a:rPr lang="ko-KR" altLang="en-US" sz="2000" dirty="0"/>
              <a:t>및 </a:t>
            </a:r>
            <a:r>
              <a:rPr lang="en-US" altLang="ko-KR" sz="2000" dirty="0"/>
              <a:t>Object</a:t>
            </a:r>
            <a:r>
              <a:rPr lang="ko-KR" altLang="en-US" sz="2000" dirty="0"/>
              <a:t>의 영향을 받음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ko-KR" altLang="en-US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0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9BECAA-C253-44DB-AEF9-649D289C8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38" t="25667" r="59510" b="46731"/>
          <a:stretch/>
        </p:blipFill>
        <p:spPr>
          <a:xfrm>
            <a:off x="10157252" y="1451922"/>
            <a:ext cx="1705234" cy="257479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1C549B2-B2DD-4028-9D7F-21608FDF8AB8}"/>
              </a:ext>
            </a:extLst>
          </p:cNvPr>
          <p:cNvSpPr/>
          <p:nvPr/>
        </p:nvSpPr>
        <p:spPr>
          <a:xfrm>
            <a:off x="11009869" y="3767318"/>
            <a:ext cx="906136" cy="3156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10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04-2.</a:t>
            </a:r>
            <a:r>
              <a:rPr lang="en-US" altLang="ko-KR" b="1" dirty="0"/>
              <a:t> Spark AR Studio Organization 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740504-090F-437D-9F7E-80E4CBA8B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7" t="13592" r="26827" b="20369"/>
          <a:stretch/>
        </p:blipFill>
        <p:spPr>
          <a:xfrm>
            <a:off x="967154" y="1204546"/>
            <a:ext cx="9366738" cy="516878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0922E72-8DCE-42DA-91CA-B9F7D4551B28}"/>
              </a:ext>
            </a:extLst>
          </p:cNvPr>
          <p:cNvSpPr/>
          <p:nvPr/>
        </p:nvSpPr>
        <p:spPr>
          <a:xfrm>
            <a:off x="169986" y="3446587"/>
            <a:ext cx="2807677" cy="32707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2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04-2.</a:t>
            </a:r>
            <a:r>
              <a:rPr lang="en-US" altLang="ko-KR" b="1" dirty="0"/>
              <a:t> Spark AR Studio Organization 2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Assets </a:t>
            </a:r>
            <a:r>
              <a:rPr lang="ko-KR" altLang="en-US" sz="2000" dirty="0"/>
              <a:t>파트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Add</a:t>
            </a:r>
            <a:r>
              <a:rPr lang="ko-KR" altLang="en-US" sz="2000" dirty="0"/>
              <a:t> </a:t>
            </a:r>
            <a:r>
              <a:rPr lang="en-US" altLang="ko-KR" sz="2000" dirty="0"/>
              <a:t>asset</a:t>
            </a:r>
            <a:r>
              <a:rPr lang="ko-KR" altLang="en-US" sz="2000" dirty="0"/>
              <a:t>를 통해서 실제로 사용될 객체 및 파일을 추가</a:t>
            </a:r>
            <a:r>
              <a:rPr lang="en-US" altLang="ko-KR" sz="2000" dirty="0"/>
              <a:t>(</a:t>
            </a:r>
            <a:r>
              <a:rPr lang="ko-KR" altLang="en-US" sz="2000" dirty="0"/>
              <a:t>사진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js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, 3d object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옆면의 </a:t>
            </a:r>
            <a:r>
              <a:rPr lang="en-US" altLang="ko-KR" sz="2000" dirty="0"/>
              <a:t>Library</a:t>
            </a:r>
            <a:r>
              <a:rPr lang="ko-KR" altLang="en-US" sz="2000" dirty="0"/>
              <a:t>를 통해서 다른 사람이 만든 </a:t>
            </a:r>
            <a:r>
              <a:rPr lang="en-US" altLang="ko-KR" sz="2000" dirty="0"/>
              <a:t>asset</a:t>
            </a:r>
            <a:r>
              <a:rPr lang="ko-KR" altLang="en-US" sz="2000" dirty="0"/>
              <a:t>을 다운 받을 수도 있음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실제로 사용될 객체들의 속성 값 역시 수정 가능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D55E36-D6BC-4A46-A4F0-934F23789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39" t="52905" r="59612" b="19131"/>
          <a:stretch/>
        </p:blipFill>
        <p:spPr>
          <a:xfrm>
            <a:off x="8625015" y="3985054"/>
            <a:ext cx="1618735" cy="254372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623467C-0479-467F-AA07-BD97839476D9}"/>
              </a:ext>
            </a:extLst>
          </p:cNvPr>
          <p:cNvSpPr/>
          <p:nvPr/>
        </p:nvSpPr>
        <p:spPr>
          <a:xfrm>
            <a:off x="8427307" y="5099107"/>
            <a:ext cx="906136" cy="3156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0983A1C-FFDF-4666-ADBA-84A33F880D27}"/>
              </a:ext>
            </a:extLst>
          </p:cNvPr>
          <p:cNvSpPr/>
          <p:nvPr/>
        </p:nvSpPr>
        <p:spPr>
          <a:xfrm>
            <a:off x="9477631" y="6272064"/>
            <a:ext cx="906136" cy="3156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11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04-3.</a:t>
            </a:r>
            <a:r>
              <a:rPr lang="en-US" altLang="ko-KR" b="1" dirty="0"/>
              <a:t> Spark AR Studio Organization 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B1CD1-0B7C-4611-90DB-1D52A8395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7" t="13592" r="26827" b="20369"/>
          <a:stretch/>
        </p:blipFill>
        <p:spPr>
          <a:xfrm>
            <a:off x="896816" y="1116621"/>
            <a:ext cx="9366738" cy="516878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1448681-860A-4E65-82C5-ED0855298DA2}"/>
              </a:ext>
            </a:extLst>
          </p:cNvPr>
          <p:cNvSpPr/>
          <p:nvPr/>
        </p:nvSpPr>
        <p:spPr>
          <a:xfrm>
            <a:off x="1617785" y="2883876"/>
            <a:ext cx="7151078" cy="37455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5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Spark AR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401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04-3.</a:t>
            </a:r>
            <a:r>
              <a:rPr lang="en-US" altLang="ko-KR" b="1" dirty="0"/>
              <a:t> Spark AR Studio Organization 3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r>
              <a:rPr lang="en-US" altLang="ko-KR" dirty="0"/>
              <a:t>Patch Editor </a:t>
            </a:r>
            <a:r>
              <a:rPr lang="ko-KR" altLang="en-US" dirty="0"/>
              <a:t>파트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사실상 </a:t>
            </a:r>
            <a:r>
              <a:rPr lang="en-US" altLang="ko-KR" dirty="0"/>
              <a:t>Scene</a:t>
            </a:r>
            <a:r>
              <a:rPr lang="ko-KR" altLang="en-US" dirty="0"/>
              <a:t>에서 사용된 함수를 세부적이고 다른 함수들과 유기적으로 다룰 수 있는 기능들이 추가되어 있음</a:t>
            </a:r>
            <a:r>
              <a:rPr lang="en-US" altLang="ko-KR" dirty="0"/>
              <a:t>(</a:t>
            </a:r>
            <a:r>
              <a:rPr lang="ko-KR" altLang="en-US" dirty="0"/>
              <a:t>각 함수에 대한 설명은 홈페이지에서 확인 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Scene </a:t>
            </a:r>
            <a:r>
              <a:rPr lang="ko-KR" altLang="en-US" dirty="0"/>
              <a:t>파트가 무엇을 만들 것인가 라는 한다면 여기는 어떻게</a:t>
            </a:r>
            <a:r>
              <a:rPr lang="en-US" altLang="ko-KR" dirty="0"/>
              <a:t> </a:t>
            </a:r>
            <a:r>
              <a:rPr lang="ko-KR" altLang="en-US" dirty="0"/>
              <a:t>자세히 만들지 조건을 추가하는 과정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Coding </a:t>
            </a:r>
            <a:r>
              <a:rPr lang="ko-KR" altLang="en-US" dirty="0"/>
              <a:t>하는 과정 없이 </a:t>
            </a:r>
            <a:r>
              <a:rPr lang="en-US" altLang="ko-KR" dirty="0"/>
              <a:t>Patch</a:t>
            </a:r>
            <a:r>
              <a:rPr lang="ko-KR" altLang="en-US" dirty="0"/>
              <a:t>만으로 설계 가능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Patch</a:t>
            </a:r>
            <a:r>
              <a:rPr lang="ko-KR" altLang="en-US" dirty="0"/>
              <a:t>들은 다른 </a:t>
            </a:r>
            <a:r>
              <a:rPr lang="en-US" altLang="ko-KR" dirty="0"/>
              <a:t>input</a:t>
            </a:r>
            <a:r>
              <a:rPr lang="ko-KR" altLang="en-US" dirty="0"/>
              <a:t>과</a:t>
            </a:r>
            <a:r>
              <a:rPr lang="en-US" altLang="ko-KR" dirty="0"/>
              <a:t> output</a:t>
            </a:r>
            <a:r>
              <a:rPr lang="ko-KR" altLang="en-US" dirty="0"/>
              <a:t>을 갖음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알맞은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을 매칭 시 상호작용 가능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5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04-3.</a:t>
            </a:r>
            <a:r>
              <a:rPr lang="en-US" altLang="ko-KR" b="1" dirty="0"/>
              <a:t> Spark AR Studio Organization 3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587972" cy="5476503"/>
          </a:xfrm>
        </p:spPr>
        <p:txBody>
          <a:bodyPr>
            <a:normAutofit/>
          </a:bodyPr>
          <a:lstStyle/>
          <a:p>
            <a:r>
              <a:rPr lang="en-US" altLang="ko-KR" dirty="0"/>
              <a:t>Patch Editor </a:t>
            </a:r>
            <a:r>
              <a:rPr lang="ko-KR" altLang="en-US" dirty="0"/>
              <a:t>파트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에서 </a:t>
            </a:r>
            <a:r>
              <a:rPr lang="en-US" altLang="ko-KR" dirty="0"/>
              <a:t>Show/Hide Patch Editor</a:t>
            </a:r>
            <a:r>
              <a:rPr lang="ko-KR" altLang="en-US" dirty="0"/>
              <a:t>를 클릭 시 편집할 공간을 보이거나 숨기기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Scene</a:t>
            </a:r>
            <a:r>
              <a:rPr lang="ko-KR" altLang="en-US" dirty="0"/>
              <a:t>에서 사용된 함수를 클릭 후 </a:t>
            </a:r>
            <a:r>
              <a:rPr lang="en-US" altLang="ko-KR" dirty="0"/>
              <a:t>Patch Editor</a:t>
            </a:r>
            <a:r>
              <a:rPr lang="ko-KR" altLang="en-US" dirty="0"/>
              <a:t>으로 옮기면 함수에 해당하는 </a:t>
            </a:r>
            <a:r>
              <a:rPr lang="en-US" altLang="ko-KR" dirty="0"/>
              <a:t>Patch</a:t>
            </a:r>
            <a:r>
              <a:rPr lang="ko-KR" altLang="en-US" dirty="0"/>
              <a:t>를 확인 가능</a:t>
            </a:r>
            <a:r>
              <a:rPr lang="en-US" altLang="ko-KR" dirty="0"/>
              <a:t>Scene</a:t>
            </a:r>
            <a:r>
              <a:rPr lang="ko-KR" altLang="en-US" dirty="0"/>
              <a:t>에서 사용되는 </a:t>
            </a:r>
            <a:r>
              <a:rPr lang="en-US" altLang="ko-KR" dirty="0"/>
              <a:t>Patch </a:t>
            </a:r>
            <a:r>
              <a:rPr lang="ko-KR" altLang="en-US" dirty="0"/>
              <a:t>말고 다른 </a:t>
            </a:r>
            <a:r>
              <a:rPr lang="en-US" altLang="ko-KR" dirty="0"/>
              <a:t>Patch</a:t>
            </a:r>
            <a:r>
              <a:rPr lang="ko-KR" altLang="en-US" dirty="0"/>
              <a:t>를 사용하고 싶을 시 </a:t>
            </a:r>
            <a:r>
              <a:rPr lang="en-US" altLang="ko-KR" dirty="0"/>
              <a:t>Patch Editor </a:t>
            </a:r>
            <a:r>
              <a:rPr lang="ko-KR" altLang="en-US" dirty="0"/>
              <a:t>영역에서 마우스 우 클릭을 통해 원하는 </a:t>
            </a:r>
            <a:r>
              <a:rPr lang="en-US" altLang="ko-KR" dirty="0"/>
              <a:t>Patch</a:t>
            </a:r>
            <a:r>
              <a:rPr lang="ko-KR" altLang="en-US" dirty="0"/>
              <a:t> </a:t>
            </a:r>
            <a:r>
              <a:rPr lang="en-US" altLang="ko-KR" dirty="0"/>
              <a:t>Editor </a:t>
            </a:r>
            <a:r>
              <a:rPr lang="ko-KR" altLang="en-US" dirty="0"/>
              <a:t>검색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원하는 </a:t>
            </a:r>
            <a:r>
              <a:rPr lang="en-US" altLang="ko-KR" dirty="0"/>
              <a:t>Patch</a:t>
            </a:r>
            <a:r>
              <a:rPr lang="ko-KR" altLang="en-US" dirty="0"/>
              <a:t>를 검색 후 </a:t>
            </a:r>
            <a:r>
              <a:rPr lang="en-US" altLang="ko-KR" dirty="0"/>
              <a:t>Add Patch</a:t>
            </a:r>
            <a:r>
              <a:rPr lang="ko-KR" altLang="en-US" dirty="0"/>
              <a:t>를 통해 추가 가능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F8F94A-1D5A-42A6-9141-D83719C6F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86" t="23004" r="30118" b="19372"/>
          <a:stretch/>
        </p:blipFill>
        <p:spPr>
          <a:xfrm>
            <a:off x="1464276" y="3836773"/>
            <a:ext cx="4534930" cy="2940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35E7B8-B72B-49F7-A9BD-CC0527B6E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9" t="19614" r="31334" b="22157"/>
          <a:stretch/>
        </p:blipFill>
        <p:spPr>
          <a:xfrm>
            <a:off x="6987745" y="3753667"/>
            <a:ext cx="4534931" cy="297180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43FF9D1-F897-4A97-B5DB-45213413042D}"/>
              </a:ext>
            </a:extLst>
          </p:cNvPr>
          <p:cNvSpPr/>
          <p:nvPr/>
        </p:nvSpPr>
        <p:spPr>
          <a:xfrm>
            <a:off x="1464276" y="3935003"/>
            <a:ext cx="1408670" cy="321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B561DF4-B120-4589-A023-7E7F9F6B2509}"/>
              </a:ext>
            </a:extLst>
          </p:cNvPr>
          <p:cNvSpPr/>
          <p:nvPr/>
        </p:nvSpPr>
        <p:spPr>
          <a:xfrm>
            <a:off x="6664411" y="4383965"/>
            <a:ext cx="1408670" cy="321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2B9240-B17F-4050-8574-283064837453}"/>
              </a:ext>
            </a:extLst>
          </p:cNvPr>
          <p:cNvSpPr/>
          <p:nvPr/>
        </p:nvSpPr>
        <p:spPr>
          <a:xfrm>
            <a:off x="8073080" y="5586690"/>
            <a:ext cx="2378701" cy="7523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DA024D6-B71E-4D9E-80A9-4D080E3C7166}"/>
              </a:ext>
            </a:extLst>
          </p:cNvPr>
          <p:cNvSpPr/>
          <p:nvPr/>
        </p:nvSpPr>
        <p:spPr>
          <a:xfrm rot="2713342">
            <a:off x="7808358" y="5026156"/>
            <a:ext cx="855371" cy="24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6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04-3.</a:t>
            </a:r>
            <a:r>
              <a:rPr lang="en-US" altLang="ko-KR" b="1" dirty="0"/>
              <a:t> Spark AR Studio Organization 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495B6-B776-4C83-83B3-78AF29AD2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7" t="44139" r="31852" b="7324"/>
          <a:stretch/>
        </p:blipFill>
        <p:spPr>
          <a:xfrm>
            <a:off x="3044953" y="3719643"/>
            <a:ext cx="5319701" cy="292829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93AE46F-393F-4E52-88CE-4CAA97C2AF25}"/>
              </a:ext>
            </a:extLst>
          </p:cNvPr>
          <p:cNvSpPr/>
          <p:nvPr/>
        </p:nvSpPr>
        <p:spPr>
          <a:xfrm>
            <a:off x="2982102" y="3643589"/>
            <a:ext cx="1919049" cy="681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07E932-6217-47DE-96CF-0DC083C51BA0}"/>
              </a:ext>
            </a:extLst>
          </p:cNvPr>
          <p:cNvSpPr/>
          <p:nvPr/>
        </p:nvSpPr>
        <p:spPr>
          <a:xfrm>
            <a:off x="6040398" y="5338119"/>
            <a:ext cx="583893" cy="2538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452D672-21DE-4A3F-99C6-A63A835075C5}"/>
              </a:ext>
            </a:extLst>
          </p:cNvPr>
          <p:cNvSpPr txBox="1">
            <a:spLocks/>
          </p:cNvSpPr>
          <p:nvPr/>
        </p:nvSpPr>
        <p:spPr>
          <a:xfrm>
            <a:off x="2063552" y="1196752"/>
            <a:ext cx="8587972" cy="5476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Patch Editor </a:t>
            </a:r>
            <a:r>
              <a:rPr lang="ko-KR" altLang="en-US" dirty="0"/>
              <a:t>파트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Scene</a:t>
            </a:r>
            <a:r>
              <a:rPr lang="ko-KR" altLang="en-US" dirty="0"/>
              <a:t>에서 사용되는 </a:t>
            </a:r>
            <a:r>
              <a:rPr lang="en-US" altLang="ko-KR" dirty="0"/>
              <a:t>Patch </a:t>
            </a:r>
            <a:r>
              <a:rPr lang="ko-KR" altLang="en-US" dirty="0"/>
              <a:t>말고 다른 </a:t>
            </a:r>
            <a:r>
              <a:rPr lang="en-US" altLang="ko-KR" dirty="0"/>
              <a:t>Patch</a:t>
            </a:r>
            <a:r>
              <a:rPr lang="ko-KR" altLang="en-US" dirty="0"/>
              <a:t>를 사용하고 싶을 시 </a:t>
            </a:r>
            <a:r>
              <a:rPr lang="en-US" altLang="ko-KR" dirty="0"/>
              <a:t>Patch Editor </a:t>
            </a:r>
            <a:r>
              <a:rPr lang="ko-KR" altLang="en-US" dirty="0"/>
              <a:t>영역에서 마우스 우 클릭을 통해 원하는 </a:t>
            </a:r>
            <a:r>
              <a:rPr lang="en-US" altLang="ko-KR" dirty="0"/>
              <a:t>Patch</a:t>
            </a:r>
            <a:r>
              <a:rPr lang="ko-KR" altLang="en-US" dirty="0"/>
              <a:t> </a:t>
            </a:r>
            <a:r>
              <a:rPr lang="en-US" altLang="ko-KR" dirty="0"/>
              <a:t>Editor </a:t>
            </a:r>
            <a:r>
              <a:rPr lang="ko-KR" altLang="en-US" dirty="0"/>
              <a:t>검색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원하는 </a:t>
            </a:r>
            <a:r>
              <a:rPr lang="en-US" altLang="ko-KR" dirty="0"/>
              <a:t>Patch</a:t>
            </a:r>
            <a:r>
              <a:rPr lang="ko-KR" altLang="en-US" dirty="0"/>
              <a:t>를 검색 후 </a:t>
            </a:r>
            <a:r>
              <a:rPr lang="en-US" altLang="ko-KR" dirty="0"/>
              <a:t>Add Patch</a:t>
            </a:r>
            <a:r>
              <a:rPr lang="ko-KR" altLang="en-US" dirty="0"/>
              <a:t>를 통해 추가 가능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0159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04-4.</a:t>
            </a:r>
            <a:r>
              <a:rPr lang="en-US" altLang="ko-KR" b="1" dirty="0"/>
              <a:t> Spark AR Studio Organization 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6613B1-8D5B-44D7-B912-A3655FB49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7" t="13592" r="26827" b="20369"/>
          <a:stretch/>
        </p:blipFill>
        <p:spPr>
          <a:xfrm>
            <a:off x="896816" y="1468314"/>
            <a:ext cx="9366738" cy="516878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3D9988E-1CC9-41BE-8A97-475F1FF91E09}"/>
              </a:ext>
            </a:extLst>
          </p:cNvPr>
          <p:cNvSpPr/>
          <p:nvPr/>
        </p:nvSpPr>
        <p:spPr>
          <a:xfrm>
            <a:off x="8387861" y="1365489"/>
            <a:ext cx="2116015" cy="52716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17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04-4.</a:t>
            </a:r>
            <a:r>
              <a:rPr lang="en-US" altLang="ko-KR" b="1" dirty="0"/>
              <a:t> Spark AR Studio Organization 4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변수 지정 파트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앞에서 사용된 모든 기능들의 세부적인 수치를 정할 수 있는 파트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얼마나</a:t>
            </a:r>
            <a:r>
              <a:rPr lang="en-US" altLang="ko-KR" sz="1800" dirty="0"/>
              <a:t>, </a:t>
            </a:r>
            <a:r>
              <a:rPr lang="ko-KR" altLang="en-US" sz="1800" dirty="0"/>
              <a:t>어떤 것을 등 구체적인 수치와 파일</a:t>
            </a:r>
            <a:r>
              <a:rPr lang="en-US" altLang="ko-KR" sz="1800" dirty="0"/>
              <a:t> </a:t>
            </a:r>
            <a:r>
              <a:rPr lang="ko-KR" altLang="en-US" sz="1800" dirty="0"/>
              <a:t>등 각 함수에 맞는 파라미터를 지정하는 파트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각 함수마다 다른 값을 필요로 하고 사용되는 값 역시 다름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97492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04-5.</a:t>
            </a:r>
            <a:r>
              <a:rPr lang="en-US" altLang="ko-KR" b="1" dirty="0"/>
              <a:t> Spark AR Studio Organization 5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0B6EF9-14CE-41BF-AC77-530C258D0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7" t="13592" r="26827" b="20369"/>
          <a:stretch/>
        </p:blipFill>
        <p:spPr>
          <a:xfrm>
            <a:off x="896816" y="1424354"/>
            <a:ext cx="9366738" cy="516878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FCE5742-AEA0-48F5-A11C-64FC6C660B00}"/>
              </a:ext>
            </a:extLst>
          </p:cNvPr>
          <p:cNvSpPr/>
          <p:nvPr/>
        </p:nvSpPr>
        <p:spPr>
          <a:xfrm>
            <a:off x="2391507" y="1424353"/>
            <a:ext cx="6646985" cy="27930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72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04-5.</a:t>
            </a:r>
            <a:r>
              <a:rPr lang="en-US" altLang="ko-KR" b="1" dirty="0"/>
              <a:t> Spark AR Studio Organization 5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디버깅 파트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실제</a:t>
            </a:r>
            <a:r>
              <a:rPr lang="en-US" altLang="ko-KR" sz="1800" dirty="0"/>
              <a:t> </a:t>
            </a:r>
            <a:r>
              <a:rPr lang="ko-KR" altLang="en-US" sz="1800" dirty="0"/>
              <a:t>화면에서 어떻게 작동되는지 볼 수 있는 파트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가운데 화면은 </a:t>
            </a:r>
            <a:r>
              <a:rPr lang="en-US" altLang="ko-KR" sz="1800" dirty="0"/>
              <a:t>3d </a:t>
            </a:r>
            <a:r>
              <a:rPr lang="ko-KR" altLang="en-US" sz="1800" dirty="0"/>
              <a:t>공간 상에서의 모습을 확인 가능</a:t>
            </a:r>
            <a:r>
              <a:rPr lang="en-US" altLang="ko-KR" sz="1800" dirty="0"/>
              <a:t>, </a:t>
            </a:r>
            <a:r>
              <a:rPr lang="ko-KR" altLang="en-US" sz="1800" dirty="0"/>
              <a:t>옆의 핸드폰 모양의 화면에서는 실제 핸드폰 화면에서의 모습 확인 가능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B26AA-95C2-4A37-978F-0E3F6707A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71" t="23488" r="39493" b="44311"/>
          <a:stretch/>
        </p:blipFill>
        <p:spPr>
          <a:xfrm>
            <a:off x="6419332" y="3716652"/>
            <a:ext cx="4786200" cy="30097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F294468-7F9D-48B5-9950-DC8F75C246E0}"/>
              </a:ext>
            </a:extLst>
          </p:cNvPr>
          <p:cNvSpPr/>
          <p:nvPr/>
        </p:nvSpPr>
        <p:spPr>
          <a:xfrm>
            <a:off x="8012286" y="4735963"/>
            <a:ext cx="1537942" cy="11477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C61C7B4-77CA-484F-B23F-19114B40B824}"/>
              </a:ext>
            </a:extLst>
          </p:cNvPr>
          <p:cNvSpPr/>
          <p:nvPr/>
        </p:nvSpPr>
        <p:spPr>
          <a:xfrm>
            <a:off x="9929450" y="3617676"/>
            <a:ext cx="1446825" cy="22365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6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04-5.</a:t>
            </a:r>
            <a:r>
              <a:rPr lang="en-US" altLang="ko-KR" b="1" dirty="0"/>
              <a:t> Spark AR Studio Organization 5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디버깅 파트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3D </a:t>
            </a:r>
            <a:r>
              <a:rPr lang="ko-KR" altLang="en-US" sz="1800" dirty="0"/>
              <a:t>화면 위에 기능들을 통해서 카메라 배치</a:t>
            </a:r>
            <a:r>
              <a:rPr lang="en-US" altLang="ko-KR" sz="1800" dirty="0"/>
              <a:t>, asset </a:t>
            </a:r>
            <a:r>
              <a:rPr lang="ko-KR" altLang="en-US" sz="1800" dirty="0"/>
              <a:t>배치 등을 마우스를 이용하여 배치를 조절 가능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 핸드폰 위에 기능들을 통해서 핸드폰 기종과 터치 기능 활성화 등 조절 가능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B26AA-95C2-4A37-978F-0E3F6707A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71" t="23488" r="39493" b="44311"/>
          <a:stretch/>
        </p:blipFill>
        <p:spPr>
          <a:xfrm>
            <a:off x="5381367" y="3956606"/>
            <a:ext cx="4152092" cy="261101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F294468-7F9D-48B5-9950-DC8F75C246E0}"/>
              </a:ext>
            </a:extLst>
          </p:cNvPr>
          <p:cNvSpPr/>
          <p:nvPr/>
        </p:nvSpPr>
        <p:spPr>
          <a:xfrm>
            <a:off x="5309390" y="3850967"/>
            <a:ext cx="2804781" cy="4135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C61C7B4-77CA-484F-B23F-19114B40B824}"/>
              </a:ext>
            </a:extLst>
          </p:cNvPr>
          <p:cNvSpPr/>
          <p:nvPr/>
        </p:nvSpPr>
        <p:spPr>
          <a:xfrm>
            <a:off x="8546020" y="3935003"/>
            <a:ext cx="1059416" cy="2999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417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Examples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06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05-1.</a:t>
            </a:r>
            <a:r>
              <a:rPr lang="en-US" altLang="ko-KR" b="1" dirty="0"/>
              <a:t> Example1 (Hand tracker) - info1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4730262"/>
            <a:ext cx="9436786" cy="1942993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000" dirty="0"/>
              <a:t>먼저 </a:t>
            </a:r>
            <a:r>
              <a:rPr lang="en-US" altLang="ko-KR" sz="2000" dirty="0"/>
              <a:t>Hand tracker</a:t>
            </a:r>
            <a:r>
              <a:rPr lang="ko-KR" altLang="en-US" sz="2000" dirty="0"/>
              <a:t>를 이용하기 전에 홈페이지에 있는 </a:t>
            </a:r>
            <a:r>
              <a:rPr lang="en-US" altLang="ko-KR" sz="2000" dirty="0"/>
              <a:t>Hand Tracker</a:t>
            </a:r>
            <a:r>
              <a:rPr lang="ko-KR" altLang="en-US" sz="2000" dirty="0"/>
              <a:t>에 대한 정보를 확인한다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ex) </a:t>
            </a:r>
            <a:r>
              <a:rPr lang="ko-KR" altLang="en-US" sz="2000" dirty="0"/>
              <a:t>오직 </a:t>
            </a:r>
            <a:r>
              <a:rPr lang="en-US" altLang="ko-KR" sz="2000" dirty="0"/>
              <a:t>1</a:t>
            </a:r>
            <a:r>
              <a:rPr lang="ko-KR" altLang="en-US" sz="2000" dirty="0"/>
              <a:t>번에 </a:t>
            </a:r>
            <a:r>
              <a:rPr lang="en-US" altLang="ko-KR" sz="2000" dirty="0"/>
              <a:t>1</a:t>
            </a:r>
            <a:r>
              <a:rPr lang="ko-KR" altLang="en-US" sz="2000" dirty="0"/>
              <a:t>개의 손만 추적할 수 있는 것을 알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카메라와 상당히 가까워야만 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그 후 </a:t>
            </a:r>
            <a:r>
              <a:rPr lang="en-US" altLang="ko-KR" sz="2000" dirty="0"/>
              <a:t>Scene </a:t>
            </a:r>
            <a:r>
              <a:rPr lang="ko-KR" altLang="en-US" sz="2000" dirty="0"/>
              <a:t>파트에 </a:t>
            </a:r>
            <a:r>
              <a:rPr lang="en-US" altLang="ko-KR" sz="2000" dirty="0"/>
              <a:t>Articles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Hand</a:t>
            </a:r>
            <a:r>
              <a:rPr lang="ko-KR" altLang="en-US" sz="2000" dirty="0"/>
              <a:t> </a:t>
            </a:r>
            <a:r>
              <a:rPr lang="en-US" altLang="ko-KR" sz="2000" dirty="0"/>
              <a:t>Tracker</a:t>
            </a:r>
            <a:r>
              <a:rPr lang="ko-KR" altLang="en-US" sz="2000" dirty="0"/>
              <a:t>를 추가한다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Ex) 1. add object</a:t>
            </a:r>
            <a:r>
              <a:rPr lang="ko-KR" altLang="en-US" sz="2000" dirty="0"/>
              <a:t>를 클릭한다</a:t>
            </a:r>
            <a:r>
              <a:rPr lang="en-US" altLang="ko-KR" sz="2000" dirty="0"/>
              <a:t>. 2.Hand tracker</a:t>
            </a:r>
            <a:r>
              <a:rPr lang="ko-KR" altLang="en-US" sz="2000" dirty="0"/>
              <a:t>를 선택한다</a:t>
            </a:r>
            <a:r>
              <a:rPr lang="en-US" altLang="ko-KR" sz="2000" dirty="0"/>
              <a:t>. 3. </a:t>
            </a:r>
            <a:r>
              <a:rPr lang="ko-KR" altLang="en-US" sz="2000" dirty="0"/>
              <a:t>마지막으로 추가해준다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15575358-BFA9-401B-AAFC-706280F53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" t="6877" r="30264" b="3725"/>
          <a:stretch/>
        </p:blipFill>
        <p:spPr>
          <a:xfrm>
            <a:off x="926124" y="1435712"/>
            <a:ext cx="4857750" cy="26908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0F3A46-39BF-4C05-98F0-16246305F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18" t="16474" r="31281" b="3100"/>
          <a:stretch/>
        </p:blipFill>
        <p:spPr>
          <a:xfrm>
            <a:off x="7153519" y="1279277"/>
            <a:ext cx="2857501" cy="25654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04DFBA79-6710-42B1-B70A-7EFFF9F3FF32}"/>
              </a:ext>
            </a:extLst>
          </p:cNvPr>
          <p:cNvSpPr/>
          <p:nvPr/>
        </p:nvSpPr>
        <p:spPr>
          <a:xfrm flipV="1">
            <a:off x="7086601" y="1198311"/>
            <a:ext cx="1739899" cy="10689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06B1A0C-B21F-4CCB-AA8C-D7A90EA7B4C2}"/>
              </a:ext>
            </a:extLst>
          </p:cNvPr>
          <p:cNvSpPr/>
          <p:nvPr/>
        </p:nvSpPr>
        <p:spPr>
          <a:xfrm>
            <a:off x="819884" y="1039814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310B1B2-0E7B-4A1A-BE9E-F2F2F341F4EA}"/>
              </a:ext>
            </a:extLst>
          </p:cNvPr>
          <p:cNvSpPr/>
          <p:nvPr/>
        </p:nvSpPr>
        <p:spPr>
          <a:xfrm>
            <a:off x="6653824" y="105740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16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01-1. </a:t>
            </a:r>
            <a:r>
              <a:rPr lang="en-US" altLang="ko-KR" b="1" dirty="0"/>
              <a:t>Spark AR?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/>
          <a:lstStyle/>
          <a:p>
            <a:pPr algn="l"/>
            <a:r>
              <a:rPr lang="en-US" altLang="ko-KR" sz="2800" b="1" i="0" dirty="0">
                <a:solidFill>
                  <a:srgbClr val="1D1A1E"/>
                </a:solidFill>
                <a:effectLst/>
                <a:latin typeface="+mn-lt"/>
              </a:rPr>
              <a:t>Expanded library of AR assets</a:t>
            </a:r>
          </a:p>
          <a:p>
            <a:pPr algn="l"/>
            <a:endParaRPr lang="en-US" altLang="ko-KR" sz="2800" dirty="0">
              <a:solidFill>
                <a:srgbClr val="1D1A1E"/>
              </a:solidFill>
              <a:latin typeface="+mn-lt"/>
            </a:endParaRPr>
          </a:p>
          <a:p>
            <a:r>
              <a:rPr lang="en-US" altLang="ko-KR" sz="2000" b="0" i="0" dirty="0">
                <a:solidFill>
                  <a:srgbClr val="262626"/>
                </a:solidFill>
                <a:effectLst/>
                <a:latin typeface="+mn-lt"/>
              </a:rPr>
              <a:t>Hundreds of new audio files, 3D objects and more assets to help jumpstart your next AR project.</a:t>
            </a:r>
          </a:p>
          <a:p>
            <a:pPr algn="l"/>
            <a:endParaRPr lang="en-US" altLang="ko-KR" sz="2000" dirty="0">
              <a:solidFill>
                <a:srgbClr val="1D1A1E"/>
              </a:solidFill>
              <a:latin typeface="+mn-lt"/>
            </a:endParaRPr>
          </a:p>
          <a:p>
            <a:pPr algn="l"/>
            <a:endParaRPr lang="en-US" altLang="ko-KR" sz="2000" dirty="0">
              <a:solidFill>
                <a:srgbClr val="1D1A1E"/>
              </a:solidFill>
              <a:latin typeface="+mn-lt"/>
            </a:endParaRPr>
          </a:p>
          <a:p>
            <a:pPr algn="l"/>
            <a:endParaRPr lang="en-US" altLang="ko-KR" dirty="0">
              <a:latin typeface="+mn-lt"/>
            </a:endParaRPr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BF9F94-3E31-4BBC-A6E5-6573A896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87" t="16903" r="1042" b="4587"/>
          <a:stretch/>
        </p:blipFill>
        <p:spPr>
          <a:xfrm>
            <a:off x="6632489" y="3259780"/>
            <a:ext cx="4229100" cy="332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05-1.</a:t>
            </a:r>
            <a:r>
              <a:rPr lang="en-US" altLang="ko-KR" b="1" dirty="0"/>
              <a:t> Example1 (Hand tracker) - info2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4730262"/>
            <a:ext cx="9436786" cy="194299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2000" dirty="0"/>
              <a:t>Articles</a:t>
            </a:r>
            <a:r>
              <a:rPr lang="ko-KR" altLang="en-US" sz="2000" dirty="0"/>
              <a:t>뿐만 아니라 </a:t>
            </a:r>
            <a:r>
              <a:rPr lang="en-US" altLang="ko-KR" sz="2000" dirty="0"/>
              <a:t>Scripting API</a:t>
            </a:r>
            <a:r>
              <a:rPr lang="ko-KR" altLang="en-US" sz="2000" dirty="0"/>
              <a:t>에 있는 </a:t>
            </a:r>
            <a:r>
              <a:rPr lang="en-US" altLang="ko-KR" sz="2000" dirty="0" err="1"/>
              <a:t>HandTracking</a:t>
            </a:r>
            <a:r>
              <a:rPr lang="en-US" altLang="ko-KR" sz="2000" dirty="0"/>
              <a:t> Module</a:t>
            </a:r>
            <a:r>
              <a:rPr lang="ko-KR" altLang="en-US" sz="2000" dirty="0"/>
              <a:t>을 이용 가능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</a:t>
            </a:r>
            <a:r>
              <a:rPr lang="ko-KR" altLang="en-US" sz="2000" dirty="0"/>
              <a:t>제공된 코드를 통해 설정 및 변경 가능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Articles</a:t>
            </a:r>
            <a:r>
              <a:rPr lang="ko-KR" altLang="en-US" sz="2000" dirty="0"/>
              <a:t>을 통해서 추가한 </a:t>
            </a:r>
            <a:r>
              <a:rPr lang="en-US" altLang="ko-KR" sz="2000" dirty="0"/>
              <a:t>Hand Tracker </a:t>
            </a:r>
            <a:r>
              <a:rPr lang="ko-KR" altLang="en-US" sz="2000" dirty="0"/>
              <a:t>역시 </a:t>
            </a:r>
            <a:r>
              <a:rPr lang="en-US" altLang="ko-KR" sz="2000" dirty="0"/>
              <a:t>Patch editor</a:t>
            </a:r>
            <a:r>
              <a:rPr lang="ko-KR" altLang="en-US" sz="2000" dirty="0"/>
              <a:t>를 이용하여 설정 가능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 1. Hand</a:t>
            </a:r>
            <a:r>
              <a:rPr lang="ko-KR" altLang="en-US" sz="2000" dirty="0"/>
              <a:t> </a:t>
            </a:r>
            <a:r>
              <a:rPr lang="en-US" altLang="ko-KR" sz="2000" dirty="0"/>
              <a:t>Finder</a:t>
            </a:r>
            <a:r>
              <a:rPr lang="ko-KR" altLang="en-US" sz="2000" dirty="0"/>
              <a:t>를 통해서 </a:t>
            </a:r>
            <a:r>
              <a:rPr lang="en-US" altLang="ko-KR" sz="2000" dirty="0"/>
              <a:t>Hands</a:t>
            </a:r>
            <a:r>
              <a:rPr lang="ko-KR" altLang="en-US" sz="2000" dirty="0"/>
              <a:t>와 </a:t>
            </a:r>
            <a:r>
              <a:rPr lang="en-US" altLang="ko-KR" sz="2000" dirty="0"/>
              <a:t>Counts </a:t>
            </a:r>
            <a:r>
              <a:rPr lang="ko-KR" altLang="en-US" sz="2000" dirty="0"/>
              <a:t>정보 획득 </a:t>
            </a:r>
            <a:r>
              <a:rPr lang="en-US" altLang="ko-KR" sz="2000" dirty="0"/>
              <a:t>2. Hand Select</a:t>
            </a:r>
            <a:r>
              <a:rPr lang="ko-KR" altLang="en-US" sz="2000" dirty="0"/>
              <a:t>를 통해서 손을 선택 </a:t>
            </a:r>
            <a:r>
              <a:rPr lang="en-US" altLang="ko-KR" sz="2000" dirty="0"/>
              <a:t>3. </a:t>
            </a:r>
            <a:r>
              <a:rPr lang="ko-KR" altLang="en-US" sz="2000" dirty="0"/>
              <a:t>선택한 손의 </a:t>
            </a:r>
            <a:r>
              <a:rPr lang="en-US" altLang="ko-KR" sz="2000" dirty="0"/>
              <a:t>3d </a:t>
            </a:r>
            <a:r>
              <a:rPr lang="ko-KR" altLang="en-US" sz="2000" dirty="0"/>
              <a:t>위치를 아웃풋으로 획득 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7ADC04-96DF-4828-841C-C8CCE24D0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1" t="13445" r="31237" b="4383"/>
          <a:stretch/>
        </p:blipFill>
        <p:spPr>
          <a:xfrm>
            <a:off x="5372102" y="1344243"/>
            <a:ext cx="6045200" cy="31955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997655-BD78-4DA5-A660-E5ED3255D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7" t="17498" r="32448" b="3360"/>
          <a:stretch/>
        </p:blipFill>
        <p:spPr>
          <a:xfrm>
            <a:off x="323017" y="1523632"/>
            <a:ext cx="4858583" cy="249033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B933038-3F7C-4B30-A349-EB275A0B4DF0}"/>
              </a:ext>
            </a:extLst>
          </p:cNvPr>
          <p:cNvSpPr/>
          <p:nvPr/>
        </p:nvSpPr>
        <p:spPr>
          <a:xfrm flipV="1">
            <a:off x="7783636" y="1253129"/>
            <a:ext cx="3692768" cy="20239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7DFF241-839F-434B-967B-78B1A5C3293F}"/>
              </a:ext>
            </a:extLst>
          </p:cNvPr>
          <p:cNvSpPr/>
          <p:nvPr/>
        </p:nvSpPr>
        <p:spPr>
          <a:xfrm flipV="1">
            <a:off x="1615832" y="1267416"/>
            <a:ext cx="3692768" cy="30930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39254BC-2533-449A-B45E-0FE35B656214}"/>
              </a:ext>
            </a:extLst>
          </p:cNvPr>
          <p:cNvSpPr/>
          <p:nvPr/>
        </p:nvSpPr>
        <p:spPr>
          <a:xfrm>
            <a:off x="495239" y="1069605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3EBC61-CCEB-4EF1-B21C-396408C4EE18}"/>
              </a:ext>
            </a:extLst>
          </p:cNvPr>
          <p:cNvSpPr/>
          <p:nvPr/>
        </p:nvSpPr>
        <p:spPr>
          <a:xfrm>
            <a:off x="7355381" y="108945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402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05-1.</a:t>
            </a:r>
            <a:r>
              <a:rPr lang="en-US" altLang="ko-KR" b="1" dirty="0"/>
              <a:t> Example1 (Hand tracker) – step1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4730262"/>
            <a:ext cx="9436786" cy="19429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번을 통해서 새로운 프로젝트를 실행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번을 통해서 원하는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추가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번을 통해서 원하는 기능을 검색하고 실행 가능</a:t>
            </a: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E53AA7AF-2E2A-4979-B39A-28BB20E83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0" t="13004" r="23892" b="28668"/>
          <a:stretch/>
        </p:blipFill>
        <p:spPr>
          <a:xfrm>
            <a:off x="738554" y="1505428"/>
            <a:ext cx="4447053" cy="289560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392B2B7-CDF3-4B47-BDEA-374A03A97DCA}"/>
              </a:ext>
            </a:extLst>
          </p:cNvPr>
          <p:cNvSpPr/>
          <p:nvPr/>
        </p:nvSpPr>
        <p:spPr>
          <a:xfrm>
            <a:off x="638909" y="1626383"/>
            <a:ext cx="838200" cy="283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6BF7B3-08FC-4212-9A26-939108740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57" t="11984" r="24038" b="28753"/>
          <a:stretch/>
        </p:blipFill>
        <p:spPr>
          <a:xfrm>
            <a:off x="5969977" y="1376474"/>
            <a:ext cx="4865077" cy="302455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550F3ED-B915-4FC4-859B-2DC79F558455}"/>
              </a:ext>
            </a:extLst>
          </p:cNvPr>
          <p:cNvSpPr/>
          <p:nvPr/>
        </p:nvSpPr>
        <p:spPr>
          <a:xfrm>
            <a:off x="6632332" y="2749936"/>
            <a:ext cx="838200" cy="2776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5750B7-409A-448E-84A7-8F10F6BEDB23}"/>
              </a:ext>
            </a:extLst>
          </p:cNvPr>
          <p:cNvSpPr/>
          <p:nvPr/>
        </p:nvSpPr>
        <p:spPr>
          <a:xfrm>
            <a:off x="5747241" y="1355960"/>
            <a:ext cx="1008183" cy="4044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0AA5058-82EB-43D7-AAC4-74B806F4C697}"/>
              </a:ext>
            </a:extLst>
          </p:cNvPr>
          <p:cNvSpPr/>
          <p:nvPr/>
        </p:nvSpPr>
        <p:spPr>
          <a:xfrm>
            <a:off x="354624" y="1283545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747B61B-63DA-4017-8DA9-A17E7799E7A2}"/>
              </a:ext>
            </a:extLst>
          </p:cNvPr>
          <p:cNvSpPr/>
          <p:nvPr/>
        </p:nvSpPr>
        <p:spPr>
          <a:xfrm>
            <a:off x="7520355" y="2556353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4C93E1D-C2D1-43DE-BCC6-C6DD658BBBEE}"/>
              </a:ext>
            </a:extLst>
          </p:cNvPr>
          <p:cNvSpPr/>
          <p:nvPr/>
        </p:nvSpPr>
        <p:spPr>
          <a:xfrm>
            <a:off x="5577254" y="106215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92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05-1.</a:t>
            </a:r>
            <a:r>
              <a:rPr lang="en-US" altLang="ko-KR" b="1" dirty="0"/>
              <a:t> Example1 (Hand tracker) – step2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4460790"/>
            <a:ext cx="9436786" cy="221246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000" dirty="0"/>
              <a:t>앞서 추가한 </a:t>
            </a:r>
            <a:r>
              <a:rPr lang="en-US" altLang="ko-KR" sz="2000" dirty="0"/>
              <a:t>hand tracking</a:t>
            </a:r>
            <a:r>
              <a:rPr lang="ko-KR" altLang="en-US" sz="2000" dirty="0"/>
              <a:t>을 확인 가능 </a:t>
            </a:r>
            <a:r>
              <a:rPr lang="en-US" altLang="ko-KR" sz="2000" dirty="0"/>
              <a:t>-&gt; </a:t>
            </a:r>
            <a:r>
              <a:rPr lang="ko-KR" altLang="en-US" sz="2000" dirty="0"/>
              <a:t>손의 위치를 인식하는 것을 확인하기 위한 물체가 필요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번을 통해서 넣고자 하는 </a:t>
            </a:r>
            <a:r>
              <a:rPr lang="en-US" altLang="ko-KR" sz="2000" dirty="0"/>
              <a:t>library</a:t>
            </a:r>
            <a:r>
              <a:rPr lang="ko-KR" altLang="en-US" sz="2000" dirty="0"/>
              <a:t>를 프로젝트로 가져올 수 있음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번을 통해서 원하는 </a:t>
            </a:r>
            <a:r>
              <a:rPr lang="en-US" altLang="ko-KR" sz="2000" dirty="0"/>
              <a:t>library(3d object)</a:t>
            </a:r>
            <a:r>
              <a:rPr lang="ko-KR" altLang="en-US" sz="2000" dirty="0"/>
              <a:t>를 검색 후 선택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번을 통해서 다운로드</a:t>
            </a:r>
            <a:r>
              <a:rPr lang="en-US" altLang="ko-KR" sz="2000" dirty="0"/>
              <a:t>(</a:t>
            </a:r>
            <a:r>
              <a:rPr lang="ko-KR" altLang="en-US" sz="2000" dirty="0"/>
              <a:t>로그인 후 이용가능 </a:t>
            </a:r>
            <a:r>
              <a:rPr lang="en-US" altLang="ko-KR" sz="2000" dirty="0" err="1"/>
              <a:t>facebook</a:t>
            </a:r>
            <a:r>
              <a:rPr lang="ko-KR" altLang="en-US" sz="2000" dirty="0"/>
              <a:t>으로 로그인 가능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02D4757-5B8A-4533-B062-C920DC834F35}"/>
              </a:ext>
            </a:extLst>
          </p:cNvPr>
          <p:cNvSpPr/>
          <p:nvPr/>
        </p:nvSpPr>
        <p:spPr>
          <a:xfrm>
            <a:off x="312043" y="3227727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6DB0EC-46BA-4235-BD0F-16EDE65A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97" t="12460" r="22536" b="30396"/>
          <a:stretch/>
        </p:blipFill>
        <p:spPr>
          <a:xfrm>
            <a:off x="726829" y="1403309"/>
            <a:ext cx="4519249" cy="2916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615BFA-736D-4941-AF8A-28CB7CF12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30" t="11980" r="22163" b="30877"/>
          <a:stretch/>
        </p:blipFill>
        <p:spPr>
          <a:xfrm>
            <a:off x="5891420" y="1403309"/>
            <a:ext cx="4548554" cy="2916389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BC43B36C-2763-4FBD-BF09-C7E544828C30}"/>
              </a:ext>
            </a:extLst>
          </p:cNvPr>
          <p:cNvSpPr/>
          <p:nvPr/>
        </p:nvSpPr>
        <p:spPr>
          <a:xfrm>
            <a:off x="681318" y="3502365"/>
            <a:ext cx="537884" cy="283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256586-DD9A-4F74-A347-C694C2AFC5C4}"/>
              </a:ext>
            </a:extLst>
          </p:cNvPr>
          <p:cNvSpPr/>
          <p:nvPr/>
        </p:nvSpPr>
        <p:spPr>
          <a:xfrm>
            <a:off x="6981666" y="1917750"/>
            <a:ext cx="838200" cy="2776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6ACD8F1-25E4-4601-B84B-14F3974DA3FD}"/>
              </a:ext>
            </a:extLst>
          </p:cNvPr>
          <p:cNvSpPr/>
          <p:nvPr/>
        </p:nvSpPr>
        <p:spPr>
          <a:xfrm>
            <a:off x="7907790" y="1728167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780214-22FB-4313-B5B8-2AF69B63F4FD}"/>
              </a:ext>
            </a:extLst>
          </p:cNvPr>
          <p:cNvSpPr/>
          <p:nvPr/>
        </p:nvSpPr>
        <p:spPr>
          <a:xfrm>
            <a:off x="9519715" y="1679763"/>
            <a:ext cx="1008183" cy="4044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7146894-D0F5-455E-AE26-1DE682EC7721}"/>
              </a:ext>
            </a:extLst>
          </p:cNvPr>
          <p:cNvSpPr/>
          <p:nvPr/>
        </p:nvSpPr>
        <p:spPr>
          <a:xfrm>
            <a:off x="9332145" y="1374765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04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05-1.</a:t>
            </a:r>
            <a:r>
              <a:rPr lang="en-US" altLang="ko-KR" b="1" dirty="0"/>
              <a:t> Example1 (Hand tracker) – step3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4337816"/>
            <a:ext cx="9436786" cy="233543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000" dirty="0"/>
              <a:t>앞서 추가한 </a:t>
            </a:r>
            <a:r>
              <a:rPr lang="en-US" altLang="ko-KR" sz="2000" dirty="0"/>
              <a:t>library(3d object)</a:t>
            </a:r>
            <a:r>
              <a:rPr lang="ko-KR" altLang="en-US" sz="2000" dirty="0"/>
              <a:t>를 </a:t>
            </a:r>
            <a:r>
              <a:rPr lang="en-US" altLang="ko-KR" sz="2000" dirty="0"/>
              <a:t>Assets</a:t>
            </a:r>
            <a:r>
              <a:rPr lang="ko-KR" altLang="en-US" sz="2000" dirty="0"/>
              <a:t>에서 확인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번을 통해서 다운받은 </a:t>
            </a:r>
            <a:r>
              <a:rPr lang="en-US" altLang="ko-KR" sz="2000" dirty="0"/>
              <a:t>library</a:t>
            </a:r>
            <a:r>
              <a:rPr lang="ko-KR" altLang="en-US" sz="2000" dirty="0"/>
              <a:t>를 </a:t>
            </a:r>
            <a:r>
              <a:rPr lang="en-US" altLang="ko-KR" sz="2000" dirty="0"/>
              <a:t>Scene</a:t>
            </a:r>
            <a:r>
              <a:rPr lang="ko-KR" altLang="en-US" sz="2000" dirty="0"/>
              <a:t>으로 이동</a:t>
            </a:r>
            <a:r>
              <a:rPr lang="en-US" altLang="ko-KR" sz="2000" dirty="0"/>
              <a:t>(</a:t>
            </a:r>
            <a:r>
              <a:rPr lang="ko-KR" altLang="en-US" sz="2000" dirty="0"/>
              <a:t>적용하고 싶은 함수의 아래 계층으로 이동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번을 통해서 다운 받은 </a:t>
            </a:r>
            <a:r>
              <a:rPr lang="en-US" altLang="ko-KR" sz="2000" dirty="0"/>
              <a:t>library</a:t>
            </a:r>
            <a:r>
              <a:rPr lang="ko-KR" altLang="en-US" sz="2000" dirty="0"/>
              <a:t>를 </a:t>
            </a:r>
            <a:r>
              <a:rPr lang="en-US" altLang="ko-KR" sz="2000" dirty="0"/>
              <a:t>3D </a:t>
            </a:r>
            <a:r>
              <a:rPr lang="ko-KR" altLang="en-US" sz="2000" dirty="0"/>
              <a:t>화면 상에서 확인 가능</a:t>
            </a:r>
            <a:r>
              <a:rPr lang="en-US" altLang="ko-KR" sz="2000" dirty="0"/>
              <a:t>(</a:t>
            </a:r>
            <a:r>
              <a:rPr lang="ko-KR" altLang="en-US" sz="2000" dirty="0"/>
              <a:t>사이즈 및 모양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번을 통해서 해당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배치할 위치를 수치로 정할 수 있음</a:t>
            </a:r>
            <a:r>
              <a:rPr lang="en-US" altLang="ko-KR" sz="2000" dirty="0"/>
              <a:t>(</a:t>
            </a:r>
            <a:r>
              <a:rPr lang="ko-KR" altLang="en-US" sz="2000" dirty="0"/>
              <a:t>여기서는 </a:t>
            </a:r>
            <a:r>
              <a:rPr lang="en-US" altLang="ko-KR" sz="2000" dirty="0"/>
              <a:t>hand</a:t>
            </a:r>
            <a:r>
              <a:rPr lang="ko-KR" altLang="en-US" sz="2000" dirty="0"/>
              <a:t> </a:t>
            </a:r>
            <a:r>
              <a:rPr lang="en-US" altLang="ko-KR" sz="2000" dirty="0"/>
              <a:t>tracking</a:t>
            </a:r>
            <a:r>
              <a:rPr lang="ko-KR" altLang="en-US" sz="2000" dirty="0"/>
              <a:t> 이용하여 손의 위치와 일치 시킬 예정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50E326-3E42-489D-AB0E-16357CC37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97" t="9094" r="30120" b="33796"/>
          <a:stretch/>
        </p:blipFill>
        <p:spPr>
          <a:xfrm>
            <a:off x="504523" y="1423111"/>
            <a:ext cx="4533328" cy="2914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BF2E53-8A0E-4CDB-BC80-46CF123A4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47" t="9056" r="30098" b="34208"/>
          <a:stretch/>
        </p:blipFill>
        <p:spPr>
          <a:xfrm>
            <a:off x="6096000" y="1381206"/>
            <a:ext cx="4542119" cy="289560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A7D4C130-8A43-49DC-8463-894AAFA057C3}"/>
              </a:ext>
            </a:extLst>
          </p:cNvPr>
          <p:cNvSpPr/>
          <p:nvPr/>
        </p:nvSpPr>
        <p:spPr>
          <a:xfrm>
            <a:off x="504523" y="2897207"/>
            <a:ext cx="838200" cy="283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E32A3C9-2019-4C73-AE3E-124D9F7D4BAD}"/>
              </a:ext>
            </a:extLst>
          </p:cNvPr>
          <p:cNvSpPr/>
          <p:nvPr/>
        </p:nvSpPr>
        <p:spPr>
          <a:xfrm>
            <a:off x="220238" y="2554369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9F9A86-FDD4-40B4-9F98-BC483FEA9344}"/>
              </a:ext>
            </a:extLst>
          </p:cNvPr>
          <p:cNvSpPr/>
          <p:nvPr/>
        </p:nvSpPr>
        <p:spPr>
          <a:xfrm>
            <a:off x="9544424" y="2112519"/>
            <a:ext cx="1165413" cy="5568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42FA4C-B6C3-41AF-B33A-2C6B64709004}"/>
              </a:ext>
            </a:extLst>
          </p:cNvPr>
          <p:cNvSpPr/>
          <p:nvPr/>
        </p:nvSpPr>
        <p:spPr>
          <a:xfrm>
            <a:off x="10742710" y="1846486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5CA74E1-0FF3-4557-AD20-1E4F856C95DD}"/>
              </a:ext>
            </a:extLst>
          </p:cNvPr>
          <p:cNvSpPr/>
          <p:nvPr/>
        </p:nvSpPr>
        <p:spPr>
          <a:xfrm>
            <a:off x="2957032" y="2207388"/>
            <a:ext cx="623849" cy="3783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B374123-AAAE-40BD-88CD-D64E58935FDD}"/>
              </a:ext>
            </a:extLst>
          </p:cNvPr>
          <p:cNvSpPr/>
          <p:nvPr/>
        </p:nvSpPr>
        <p:spPr>
          <a:xfrm>
            <a:off x="3268957" y="169494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B07B9B4-155D-482B-9A52-92CD64FCBBFB}"/>
              </a:ext>
            </a:extLst>
          </p:cNvPr>
          <p:cNvSpPr/>
          <p:nvPr/>
        </p:nvSpPr>
        <p:spPr>
          <a:xfrm rot="16200000">
            <a:off x="815151" y="2457407"/>
            <a:ext cx="378299" cy="24536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92716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05-1.</a:t>
            </a:r>
            <a:r>
              <a:rPr lang="en-US" altLang="ko-KR" b="1" dirty="0"/>
              <a:t> Example1 (Hand tracker) – step4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4306330"/>
            <a:ext cx="9436786" cy="236692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000" dirty="0"/>
              <a:t>앞서 </a:t>
            </a:r>
            <a:r>
              <a:rPr lang="en-US" altLang="ko-KR" sz="2000" dirty="0"/>
              <a:t>Assets</a:t>
            </a:r>
            <a:r>
              <a:rPr lang="ko-KR" altLang="en-US" sz="2000" dirty="0"/>
              <a:t>에 위치한 </a:t>
            </a:r>
            <a:r>
              <a:rPr lang="en-US" altLang="ko-KR" sz="2000" dirty="0"/>
              <a:t>library(3d object)</a:t>
            </a:r>
            <a:r>
              <a:rPr lang="ko-KR" altLang="en-US" sz="2000" dirty="0"/>
              <a:t>는 고정된 상태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번을 통해서</a:t>
            </a:r>
            <a:r>
              <a:rPr lang="en-US" altLang="ko-KR" sz="2000" dirty="0"/>
              <a:t> Scene</a:t>
            </a:r>
            <a:r>
              <a:rPr lang="ko-KR" altLang="en-US" sz="2000" dirty="0"/>
              <a:t>에 있는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</a:t>
            </a:r>
            <a:r>
              <a:rPr lang="en-US" altLang="ko-KR" sz="2000" dirty="0"/>
              <a:t>handTracker0 </a:t>
            </a:r>
            <a:r>
              <a:rPr lang="ko-KR" altLang="en-US" sz="2000" dirty="0"/>
              <a:t>하위 계층으로 이동 </a:t>
            </a:r>
            <a:r>
              <a:rPr lang="en-US" altLang="ko-KR" sz="2000" dirty="0"/>
              <a:t>-&gt; hand Tracker</a:t>
            </a:r>
            <a:r>
              <a:rPr lang="ko-KR" altLang="en-US" sz="2000" dirty="0"/>
              <a:t>의 영향을 받게 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번을 통해서 실제 손 위치에 따라서 </a:t>
            </a:r>
            <a:r>
              <a:rPr lang="en-US" altLang="ko-KR" sz="2000" dirty="0"/>
              <a:t>object</a:t>
            </a:r>
            <a:r>
              <a:rPr lang="ko-KR" altLang="en-US" sz="2000" dirty="0"/>
              <a:t>가 생성되는 것을 확인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번을 통해서 위치를 지정하지 않아도 </a:t>
            </a:r>
            <a:r>
              <a:rPr lang="en-US" altLang="ko-KR" sz="2000" dirty="0"/>
              <a:t>hand tracker</a:t>
            </a:r>
            <a:r>
              <a:rPr lang="ko-KR" altLang="en-US" sz="2000" dirty="0"/>
              <a:t>의 영향을 받아서 자동으로 손의 위치에 생성되는 것을 확인</a:t>
            </a:r>
          </a:p>
          <a:p>
            <a:endParaRPr lang="ko-KR" altLang="en-US" sz="20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0A1027-0296-4DA1-BF33-A7D58AE40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6" t="9233" r="30144" b="34031"/>
          <a:stretch/>
        </p:blipFill>
        <p:spPr>
          <a:xfrm>
            <a:off x="6028592" y="1290580"/>
            <a:ext cx="4542692" cy="28956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4C137A-FCFF-4086-BD52-E10D6D0C6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48" t="8680" r="30192" b="33461"/>
          <a:stretch/>
        </p:blipFill>
        <p:spPr>
          <a:xfrm>
            <a:off x="436685" y="1290580"/>
            <a:ext cx="4542692" cy="2952872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2247EA53-B2BC-4038-A417-D5935BEEA5C8}"/>
              </a:ext>
            </a:extLst>
          </p:cNvPr>
          <p:cNvSpPr/>
          <p:nvPr/>
        </p:nvSpPr>
        <p:spPr>
          <a:xfrm>
            <a:off x="512885" y="1974915"/>
            <a:ext cx="838200" cy="283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16EC2E3-1A6B-4465-B143-97D1A6107735}"/>
              </a:ext>
            </a:extLst>
          </p:cNvPr>
          <p:cNvSpPr/>
          <p:nvPr/>
        </p:nvSpPr>
        <p:spPr>
          <a:xfrm>
            <a:off x="228600" y="1632077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D531EEA-1B4A-47D8-B7CF-FC7C4041D5BC}"/>
              </a:ext>
            </a:extLst>
          </p:cNvPr>
          <p:cNvSpPr/>
          <p:nvPr/>
        </p:nvSpPr>
        <p:spPr>
          <a:xfrm>
            <a:off x="7731370" y="2211665"/>
            <a:ext cx="905606" cy="4044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3AEBB4-C071-431F-A7DF-3379519F01C7}"/>
              </a:ext>
            </a:extLst>
          </p:cNvPr>
          <p:cNvSpPr/>
          <p:nvPr/>
        </p:nvSpPr>
        <p:spPr>
          <a:xfrm>
            <a:off x="9624646" y="1908850"/>
            <a:ext cx="987670" cy="3495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8D4E6EE-0451-458F-AF44-355AFAF0A562}"/>
              </a:ext>
            </a:extLst>
          </p:cNvPr>
          <p:cNvSpPr/>
          <p:nvPr/>
        </p:nvSpPr>
        <p:spPr>
          <a:xfrm>
            <a:off x="8619393" y="2018081"/>
            <a:ext cx="278647" cy="4001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8B913BA-D077-47A5-89DC-B3157CFF9720}"/>
              </a:ext>
            </a:extLst>
          </p:cNvPr>
          <p:cNvSpPr/>
          <p:nvPr/>
        </p:nvSpPr>
        <p:spPr>
          <a:xfrm>
            <a:off x="10703170" y="1550684"/>
            <a:ext cx="231530" cy="3132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15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05-1.</a:t>
            </a:r>
            <a:r>
              <a:rPr lang="en-US" altLang="ko-KR" b="1" dirty="0"/>
              <a:t> Example1 (Hand tracker) – step5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4323222"/>
            <a:ext cx="9436786" cy="235003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번을 통해서</a:t>
            </a:r>
            <a:r>
              <a:rPr lang="en-US" altLang="ko-KR" sz="2000" dirty="0"/>
              <a:t> </a:t>
            </a:r>
            <a:r>
              <a:rPr lang="ko-KR" altLang="en-US" sz="2000" dirty="0"/>
              <a:t>화살표를 누르면 밑에 </a:t>
            </a:r>
            <a:r>
              <a:rPr lang="en-US" altLang="ko-KR" sz="2000" dirty="0"/>
              <a:t>patch editor</a:t>
            </a:r>
            <a:r>
              <a:rPr lang="ko-KR" altLang="en-US" sz="2000" dirty="0"/>
              <a:t>에 생성</a:t>
            </a:r>
            <a:r>
              <a:rPr lang="en-US" altLang="ko-KR" sz="2000" dirty="0"/>
              <a:t>(3D </a:t>
            </a:r>
            <a:r>
              <a:rPr lang="ko-KR" altLang="en-US" sz="2000" dirty="0"/>
              <a:t>좌표 값을 </a:t>
            </a:r>
            <a:r>
              <a:rPr lang="en-US" altLang="ko-KR" sz="2000" dirty="0"/>
              <a:t>Input</a:t>
            </a:r>
            <a:r>
              <a:rPr lang="ko-KR" altLang="en-US" sz="2000" dirty="0"/>
              <a:t>으로 받는 </a:t>
            </a:r>
            <a:r>
              <a:rPr lang="en-US" altLang="ko-KR" sz="2000" dirty="0"/>
              <a:t>patch)</a:t>
            </a:r>
          </a:p>
          <a:p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번을 통해서 </a:t>
            </a:r>
            <a:r>
              <a:rPr lang="en-US" altLang="ko-KR" sz="2000" dirty="0"/>
              <a:t>Hand tracker patch</a:t>
            </a:r>
            <a:r>
              <a:rPr lang="ko-KR" altLang="en-US" sz="2000" dirty="0"/>
              <a:t>의 마지막 </a:t>
            </a:r>
            <a:r>
              <a:rPr lang="en-US" altLang="ko-KR" sz="2000" dirty="0"/>
              <a:t>output(3d position)</a:t>
            </a:r>
            <a:r>
              <a:rPr lang="ko-KR" altLang="en-US" sz="2000" dirty="0"/>
              <a:t>과 </a:t>
            </a:r>
            <a:r>
              <a:rPr lang="en-US" altLang="ko-KR" sz="2000" dirty="0"/>
              <a:t>1</a:t>
            </a:r>
            <a:r>
              <a:rPr lang="ko-KR" altLang="en-US" sz="2000" dirty="0"/>
              <a:t>번에서 생성된 </a:t>
            </a:r>
            <a:r>
              <a:rPr lang="en-US" altLang="ko-KR" sz="2000" dirty="0"/>
              <a:t>patch</a:t>
            </a:r>
            <a:r>
              <a:rPr lang="ko-KR" altLang="en-US" sz="2000" dirty="0"/>
              <a:t>를 연결 시 손의 실시간 위치를 확인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번을 통해서 초기에 정해진 손의 위치에 따른 </a:t>
            </a:r>
            <a:r>
              <a:rPr lang="en-US" altLang="ko-KR" sz="2000" dirty="0"/>
              <a:t>object</a:t>
            </a:r>
            <a:r>
              <a:rPr lang="ko-KR" altLang="en-US" sz="2000" dirty="0"/>
              <a:t>의 위치를 수정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4</a:t>
            </a:r>
            <a:r>
              <a:rPr lang="ko-KR" altLang="en-US" sz="2000" dirty="0"/>
              <a:t>번을 통해서 초기 위치에서 얼마만큼 이동했는지 확인 및 값으로 수정 가능</a:t>
            </a:r>
          </a:p>
          <a:p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2D8D2D-1704-4F80-9A36-CE90DE87E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6" t="8371" r="30096" b="33830"/>
          <a:stretch/>
        </p:blipFill>
        <p:spPr>
          <a:xfrm>
            <a:off x="621323" y="1373402"/>
            <a:ext cx="4548555" cy="2949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50D68D-6EE2-43D5-9657-BDBE253E5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96" t="8680" r="30096" b="33461"/>
          <a:stretch/>
        </p:blipFill>
        <p:spPr>
          <a:xfrm>
            <a:off x="5899635" y="1304193"/>
            <a:ext cx="4548555" cy="295287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D58E6A9F-7A62-459F-925E-38CB8D83B6E2}"/>
              </a:ext>
            </a:extLst>
          </p:cNvPr>
          <p:cNvSpPr/>
          <p:nvPr/>
        </p:nvSpPr>
        <p:spPr>
          <a:xfrm>
            <a:off x="4059117" y="2073028"/>
            <a:ext cx="424959" cy="2126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0FC00B-B03F-489A-B971-8155857631B1}"/>
              </a:ext>
            </a:extLst>
          </p:cNvPr>
          <p:cNvSpPr/>
          <p:nvPr/>
        </p:nvSpPr>
        <p:spPr>
          <a:xfrm>
            <a:off x="4484076" y="1761834"/>
            <a:ext cx="162319" cy="231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63CA7B2-BF83-489C-B8E6-B615CCC8AFDB}"/>
              </a:ext>
            </a:extLst>
          </p:cNvPr>
          <p:cNvSpPr/>
          <p:nvPr/>
        </p:nvSpPr>
        <p:spPr>
          <a:xfrm>
            <a:off x="2705100" y="3748397"/>
            <a:ext cx="1175237" cy="3400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3BE6776-CA9C-4D32-8C11-8AF18B8AA4F1}"/>
              </a:ext>
            </a:extLst>
          </p:cNvPr>
          <p:cNvSpPr/>
          <p:nvPr/>
        </p:nvSpPr>
        <p:spPr>
          <a:xfrm>
            <a:off x="3821724" y="3507798"/>
            <a:ext cx="237393" cy="2126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973629E-23DD-4CC4-A0D5-B94EFE5162DA}"/>
              </a:ext>
            </a:extLst>
          </p:cNvPr>
          <p:cNvSpPr/>
          <p:nvPr/>
        </p:nvSpPr>
        <p:spPr>
          <a:xfrm>
            <a:off x="7508631" y="1453296"/>
            <a:ext cx="685800" cy="2746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FD8A156-7035-44AF-A0B3-89594DB00215}"/>
              </a:ext>
            </a:extLst>
          </p:cNvPr>
          <p:cNvSpPr/>
          <p:nvPr/>
        </p:nvSpPr>
        <p:spPr>
          <a:xfrm>
            <a:off x="6960577" y="1787403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587A4BD-BFC9-41CE-917A-539CA5B4E45B}"/>
              </a:ext>
            </a:extLst>
          </p:cNvPr>
          <p:cNvSpPr/>
          <p:nvPr/>
        </p:nvSpPr>
        <p:spPr>
          <a:xfrm>
            <a:off x="9481038" y="2094251"/>
            <a:ext cx="1008183" cy="4044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8316745-F1D1-44C6-A704-FED97E18AFCB}"/>
              </a:ext>
            </a:extLst>
          </p:cNvPr>
          <p:cNvSpPr/>
          <p:nvPr/>
        </p:nvSpPr>
        <p:spPr>
          <a:xfrm>
            <a:off x="9223131" y="242835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67FA716-A1FD-49CD-8F6C-77DECFF28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18" t="27993" r="31346" b="26391"/>
          <a:stretch/>
        </p:blipFill>
        <p:spPr>
          <a:xfrm>
            <a:off x="8915951" y="5196151"/>
            <a:ext cx="2855937" cy="15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10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05-1.</a:t>
            </a:r>
            <a:r>
              <a:rPr lang="en-US" altLang="ko-KR" b="1" dirty="0"/>
              <a:t> Example1 (Hand tracker)- </a:t>
            </a:r>
            <a:r>
              <a:rPr lang="ko-KR" altLang="en-US" b="1" dirty="0"/>
              <a:t>결과물</a:t>
            </a:r>
            <a:endParaRPr lang="ko-KR" altLang="en-US" dirty="0"/>
          </a:p>
        </p:txBody>
      </p:sp>
      <p:pic>
        <p:nvPicPr>
          <p:cNvPr id="15" name="KakaoTalk_20210126_113115363">
            <a:hlinkClick r:id="" action="ppaction://media"/>
            <a:extLst>
              <a:ext uri="{FF2B5EF4-FFF2-40B4-BE49-F238E27FC236}">
                <a16:creationId xmlns:a16="http://schemas.microsoft.com/office/drawing/2014/main" id="{7A547E30-A1FC-41EB-8841-B29161D8A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7394" y="1602774"/>
            <a:ext cx="2755210" cy="4890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032227-996A-48F0-8CEF-6CB54220CD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30" t="4183" r="8232" b="2589"/>
          <a:stretch/>
        </p:blipFill>
        <p:spPr>
          <a:xfrm>
            <a:off x="6504318" y="1668825"/>
            <a:ext cx="2613804" cy="47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7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</a:t>
            </a:r>
            <a:r>
              <a:rPr lang="en-US" altLang="ko-KR" dirty="0"/>
              <a:t>info1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sz="3600" dirty="0"/>
              <a:t>기능 설명 </a:t>
            </a:r>
            <a:r>
              <a:rPr lang="en-US" altLang="ko-KR" sz="3600" dirty="0"/>
              <a:t>:</a:t>
            </a:r>
          </a:p>
          <a:p>
            <a:endParaRPr lang="en-US" altLang="ko-KR" sz="3600" dirty="0"/>
          </a:p>
          <a:p>
            <a:r>
              <a:rPr lang="ko-KR" altLang="en-US" sz="3600" dirty="0"/>
              <a:t>사람이 화면에 나오면 양쪽 눈에 각자 다른 색의 하트</a:t>
            </a:r>
            <a:r>
              <a:rPr lang="en-US" altLang="ko-KR" sz="3600" dirty="0"/>
              <a:t>(</a:t>
            </a:r>
            <a:r>
              <a:rPr lang="ko-KR" altLang="en-US" sz="3600" dirty="0"/>
              <a:t>빨강</a:t>
            </a:r>
            <a:r>
              <a:rPr lang="en-US" altLang="ko-KR" sz="3600" dirty="0"/>
              <a:t>, </a:t>
            </a:r>
            <a:r>
              <a:rPr lang="ko-KR" altLang="en-US" sz="3600" dirty="0"/>
              <a:t>파랑</a:t>
            </a:r>
            <a:r>
              <a:rPr lang="en-US" altLang="ko-KR" sz="3600" dirty="0"/>
              <a:t>) </a:t>
            </a:r>
            <a:r>
              <a:rPr lang="ko-KR" altLang="en-US" sz="3600" dirty="0"/>
              <a:t> 모양으로 생김</a:t>
            </a:r>
            <a:endParaRPr lang="en-US" altLang="ko-KR" sz="3600" dirty="0"/>
          </a:p>
          <a:p>
            <a:pPr marL="0" indent="0">
              <a:buNone/>
            </a:pPr>
            <a:endParaRPr lang="en-US" altLang="ko-KR" sz="3600" dirty="0"/>
          </a:p>
          <a:p>
            <a:r>
              <a:rPr lang="ko-KR" altLang="en-US" sz="3600" dirty="0"/>
              <a:t>입을 벌렸을 때 하트</a:t>
            </a:r>
            <a:r>
              <a:rPr lang="en-US" altLang="ko-KR" sz="3600" dirty="0"/>
              <a:t>(</a:t>
            </a:r>
            <a:r>
              <a:rPr lang="ko-KR" altLang="en-US" sz="3600" dirty="0"/>
              <a:t>핑크</a:t>
            </a:r>
            <a:r>
              <a:rPr lang="en-US" altLang="ko-KR" sz="3600" dirty="0"/>
              <a:t>)</a:t>
            </a:r>
            <a:r>
              <a:rPr lang="ko-KR" altLang="en-US" sz="3600" dirty="0"/>
              <a:t>가 거품처럼 나옴</a:t>
            </a:r>
            <a:r>
              <a:rPr lang="en-US" altLang="ko-KR" sz="3600" dirty="0"/>
              <a:t>,</a:t>
            </a:r>
            <a:r>
              <a:rPr lang="ko-KR" altLang="en-US" sz="3600" dirty="0"/>
              <a:t> 입의 벌린 크기에 따라 나오는 양이 비례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en-US" altLang="ko-KR" sz="3600" dirty="0"/>
              <a:t>3d text(Me!!)</a:t>
            </a:r>
            <a:r>
              <a:rPr lang="ko-KR" altLang="en-US" sz="3600" dirty="0"/>
              <a:t>를 머리의</a:t>
            </a:r>
            <a:r>
              <a:rPr lang="en-US" altLang="ko-KR" sz="3600" dirty="0"/>
              <a:t> </a:t>
            </a:r>
            <a:r>
              <a:rPr lang="ko-KR" altLang="en-US" sz="3600" dirty="0"/>
              <a:t>움직임에 따라 이동 및 출력 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배경과 사람을 인식하여 각자 다른 색으로 표현 기능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손을 들었을 때 </a:t>
            </a:r>
            <a:r>
              <a:rPr lang="en-US" altLang="ko-KR" sz="3600" dirty="0"/>
              <a:t>3d text(Hi!)</a:t>
            </a:r>
            <a:r>
              <a:rPr lang="ko-KR" altLang="en-US" sz="3600" dirty="0"/>
              <a:t>를 손의 위치에 따라 이동 및 출력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082978-A70B-41CE-8306-753BCF4AD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21" t="4174" r="8222" b="25077"/>
          <a:stretch/>
        </p:blipFill>
        <p:spPr>
          <a:xfrm>
            <a:off x="9085386" y="3429000"/>
            <a:ext cx="1742195" cy="32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17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info2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 fontScale="32500" lnSpcReduction="20000"/>
          </a:bodyPr>
          <a:lstStyle/>
          <a:p>
            <a:r>
              <a:rPr lang="ko-KR" altLang="en-US" sz="5400" dirty="0"/>
              <a:t>사용된 </a:t>
            </a:r>
            <a:r>
              <a:rPr lang="en-US" altLang="ko-KR" sz="5400" dirty="0"/>
              <a:t>API :</a:t>
            </a:r>
          </a:p>
          <a:p>
            <a:endParaRPr lang="en-US" altLang="ko-KR" sz="5400" dirty="0"/>
          </a:p>
          <a:p>
            <a:r>
              <a:rPr lang="en-US" altLang="ko-KR" sz="5400" dirty="0"/>
              <a:t>3D object -&gt; rectangle 2</a:t>
            </a:r>
            <a:r>
              <a:rPr lang="ko-KR" altLang="en-US" sz="5400" dirty="0"/>
              <a:t>개를 이용하여 배경과 사람으로 </a:t>
            </a:r>
            <a:r>
              <a:rPr lang="en-US" altLang="ko-KR" sz="5400" dirty="0"/>
              <a:t>segmentation </a:t>
            </a:r>
            <a:r>
              <a:rPr lang="ko-KR" altLang="en-US" sz="5400" dirty="0"/>
              <a:t>분리</a:t>
            </a:r>
            <a:endParaRPr lang="en-US" altLang="ko-KR" sz="5400" dirty="0"/>
          </a:p>
          <a:p>
            <a:endParaRPr lang="en-US" altLang="ko-KR" sz="5400" dirty="0"/>
          </a:p>
          <a:p>
            <a:r>
              <a:rPr lang="en-US" altLang="ko-KR" sz="5400" dirty="0"/>
              <a:t>Face Tracking -&gt; </a:t>
            </a:r>
            <a:r>
              <a:rPr lang="ko-KR" altLang="en-US" sz="5400" dirty="0"/>
              <a:t>얼굴 인식을 통해서 좌표로 이용</a:t>
            </a:r>
            <a:endParaRPr lang="en-US" altLang="ko-KR" sz="5400" dirty="0"/>
          </a:p>
          <a:p>
            <a:endParaRPr lang="en-US" altLang="ko-KR" sz="5400" dirty="0"/>
          </a:p>
          <a:p>
            <a:r>
              <a:rPr lang="en-US" altLang="ko-KR" sz="5400" dirty="0"/>
              <a:t>Hand Tracking -&gt; </a:t>
            </a:r>
            <a:r>
              <a:rPr lang="ko-KR" altLang="en-US" sz="5400" dirty="0"/>
              <a:t>손 인식을 통해서 좌표로 이용</a:t>
            </a:r>
            <a:endParaRPr lang="en-US" altLang="ko-KR" sz="5400" dirty="0"/>
          </a:p>
          <a:p>
            <a:endParaRPr lang="en-US" altLang="ko-KR" sz="5400" dirty="0"/>
          </a:p>
          <a:p>
            <a:r>
              <a:rPr lang="en-US" altLang="ko-KR" sz="5400" dirty="0"/>
              <a:t>Emitter -&gt; </a:t>
            </a:r>
            <a:r>
              <a:rPr lang="ko-KR" altLang="en-US" sz="5400" dirty="0"/>
              <a:t>거품처럼 나오는 </a:t>
            </a:r>
            <a:r>
              <a:rPr lang="en-US" altLang="ko-KR" sz="5400" dirty="0"/>
              <a:t>AR</a:t>
            </a:r>
          </a:p>
          <a:p>
            <a:endParaRPr lang="en-US" altLang="ko-KR" sz="5400" dirty="0"/>
          </a:p>
          <a:p>
            <a:r>
              <a:rPr lang="en-US" altLang="ko-KR" sz="5400" dirty="0"/>
              <a:t>3D text -&gt; 3D </a:t>
            </a:r>
            <a:r>
              <a:rPr lang="ko-KR" altLang="en-US" sz="5400" dirty="0"/>
              <a:t>형태의 글자 출력</a:t>
            </a:r>
            <a:endParaRPr lang="en-US" altLang="ko-KR" sz="5400" dirty="0"/>
          </a:p>
          <a:p>
            <a:endParaRPr lang="en-US" altLang="ko-KR" sz="5400" dirty="0"/>
          </a:p>
          <a:p>
            <a:endParaRPr lang="en-US" altLang="ko-KR" sz="5400" dirty="0"/>
          </a:p>
          <a:p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916548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info3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모델 변경 및 캠을 이용한 자기 자신에게 적용하기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아래의 버튼을 통해서 캠을 이용하여 자신으로 변경 가능 및 밑에 있는 모델들로 변경 가능</a:t>
            </a:r>
            <a:endParaRPr lang="en-US" altLang="ko-KR" sz="2000" dirty="0"/>
          </a:p>
          <a:p>
            <a:endParaRPr lang="en-US" altLang="ko-KR" sz="5400" dirty="0"/>
          </a:p>
          <a:p>
            <a:endParaRPr lang="ko-KR" altLang="en-US" sz="5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40CF5-0180-4331-BF27-2F157E1C2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4" t="11410" r="17516" b="50000"/>
          <a:stretch/>
        </p:blipFill>
        <p:spPr>
          <a:xfrm>
            <a:off x="4199792" y="3211003"/>
            <a:ext cx="6101863" cy="346225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266CFE8-8B35-4C90-AD19-5C90E47CBCCA}"/>
              </a:ext>
            </a:extLst>
          </p:cNvPr>
          <p:cNvSpPr/>
          <p:nvPr/>
        </p:nvSpPr>
        <p:spPr>
          <a:xfrm>
            <a:off x="3903784" y="3685079"/>
            <a:ext cx="2081742" cy="5956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01-2. </a:t>
            </a:r>
            <a:r>
              <a:rPr lang="en-US" altLang="ko-KR" b="1" dirty="0"/>
              <a:t>Spark AR?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i="0" dirty="0">
                <a:solidFill>
                  <a:srgbClr val="1D1A1E"/>
                </a:solidFill>
                <a:effectLst/>
                <a:latin typeface="+mn-lt"/>
              </a:rPr>
              <a:t>Build with or without code</a:t>
            </a:r>
          </a:p>
          <a:p>
            <a:pPr algn="l"/>
            <a:endParaRPr lang="en-US" altLang="ko-KR" sz="2800" dirty="0">
              <a:solidFill>
                <a:srgbClr val="1D1A1E"/>
              </a:solidFill>
              <a:latin typeface="+mn-lt"/>
            </a:endParaRPr>
          </a:p>
          <a:p>
            <a:pPr algn="l"/>
            <a:r>
              <a:rPr lang="en-US" altLang="ko-KR" sz="2000" b="0" i="0" dirty="0">
                <a:solidFill>
                  <a:srgbClr val="262626"/>
                </a:solidFill>
                <a:effectLst/>
                <a:latin typeface="+mn-lt"/>
              </a:rPr>
              <a:t>Use visual programming to easily add interactivity, animate objects and build logic into your effects. You can even make textures and materials to use in your scene.</a:t>
            </a:r>
          </a:p>
          <a:p>
            <a:pPr algn="l"/>
            <a:endParaRPr lang="en-US" altLang="ko-KR" sz="2000" dirty="0">
              <a:solidFill>
                <a:srgbClr val="1D1A1E"/>
              </a:solidFill>
              <a:latin typeface="+mn-lt"/>
            </a:endParaRPr>
          </a:p>
          <a:p>
            <a:pPr algn="l"/>
            <a:endParaRPr lang="en-US" altLang="ko-KR" sz="2000" dirty="0">
              <a:solidFill>
                <a:srgbClr val="1D1A1E"/>
              </a:solidFill>
              <a:latin typeface="+mn-lt"/>
            </a:endParaRPr>
          </a:p>
          <a:p>
            <a:pPr algn="l"/>
            <a:endParaRPr lang="en-US" altLang="ko-KR" sz="1600" dirty="0">
              <a:latin typeface="+mn-lt"/>
            </a:endParaRPr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8B85D-2315-4F95-BED1-AFA6C80A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27" t="29470" r="56250" b="20263"/>
          <a:stretch/>
        </p:blipFill>
        <p:spPr>
          <a:xfrm>
            <a:off x="5887652" y="3647646"/>
            <a:ext cx="387985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9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step1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앞에서 사용된 </a:t>
            </a:r>
            <a:r>
              <a:rPr lang="en-US" altLang="ko-KR" dirty="0"/>
              <a:t>API (Face Tracker, Hand Tracker, Particle System(Emitter), 3d text *2, Canvas, rectangle *2, Null Object *2, Plane *2)</a:t>
            </a:r>
            <a:r>
              <a:rPr lang="ko-KR" altLang="en-US" dirty="0"/>
              <a:t>를 </a:t>
            </a:r>
            <a:r>
              <a:rPr lang="en-US" altLang="ko-KR" dirty="0"/>
              <a:t>Add Object</a:t>
            </a:r>
            <a:r>
              <a:rPr lang="ko-KR" altLang="en-US" dirty="0"/>
              <a:t>를 이용하여 추가 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42F7E6-95F5-4D8D-A525-AE3FEB8E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3" t="21067" r="29865" b="18646"/>
          <a:stretch/>
        </p:blipFill>
        <p:spPr>
          <a:xfrm>
            <a:off x="1227438" y="3027404"/>
            <a:ext cx="4868562" cy="3076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53C045-A161-4835-906D-7CD8170C5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8" t="3392" r="92648" b="63680"/>
          <a:stretch/>
        </p:blipFill>
        <p:spPr>
          <a:xfrm>
            <a:off x="8847439" y="2496064"/>
            <a:ext cx="1779373" cy="39031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D457190-87D0-4CF6-A4E2-C93522260149}"/>
              </a:ext>
            </a:extLst>
          </p:cNvPr>
          <p:cNvSpPr/>
          <p:nvPr/>
        </p:nvSpPr>
        <p:spPr>
          <a:xfrm>
            <a:off x="1983101" y="4428501"/>
            <a:ext cx="685800" cy="2746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EA3D1-4A47-4862-B141-E8FCC2702640}"/>
              </a:ext>
            </a:extLst>
          </p:cNvPr>
          <p:cNvSpPr/>
          <p:nvPr/>
        </p:nvSpPr>
        <p:spPr>
          <a:xfrm>
            <a:off x="8469027" y="2261826"/>
            <a:ext cx="2069756" cy="43333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FB083D-1C5A-4CA2-94CD-ECDD196D858D}"/>
              </a:ext>
            </a:extLst>
          </p:cNvPr>
          <p:cNvSpPr/>
          <p:nvPr/>
        </p:nvSpPr>
        <p:spPr>
          <a:xfrm>
            <a:off x="9860692" y="2076047"/>
            <a:ext cx="1712579" cy="3715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최종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09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step2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추가한 여러 함수들을 크게 </a:t>
            </a:r>
            <a:r>
              <a:rPr lang="en-US" altLang="ko-KR" dirty="0"/>
              <a:t>Face Tracker</a:t>
            </a:r>
            <a:r>
              <a:rPr lang="ko-KR" altLang="en-US" dirty="0"/>
              <a:t>와 </a:t>
            </a:r>
            <a:r>
              <a:rPr lang="en-US" altLang="ko-KR" dirty="0"/>
              <a:t>Hand Tracker</a:t>
            </a:r>
            <a:r>
              <a:rPr lang="ko-KR" altLang="en-US" dirty="0"/>
              <a:t>로 나눠져서 각각 연관된 함수의 아래로 이동 시킴</a:t>
            </a:r>
            <a:r>
              <a:rPr lang="en-US" altLang="ko-KR" dirty="0"/>
              <a:t>(</a:t>
            </a:r>
            <a:r>
              <a:rPr lang="ko-KR" altLang="en-US" dirty="0"/>
              <a:t>하위 계층으로 이동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lvl="1">
              <a:buClr>
                <a:srgbClr val="1B76FF"/>
              </a:buClr>
            </a:pPr>
            <a:r>
              <a:rPr lang="en-US" altLang="ko-KR" sz="1400" b="1" dirty="0"/>
              <a:t>Hand Tracker</a:t>
            </a:r>
            <a:r>
              <a:rPr lang="ko-KR" altLang="en-US" sz="1400" b="1" dirty="0"/>
              <a:t>의 영향을 받을 </a:t>
            </a:r>
            <a:r>
              <a:rPr lang="en-US" altLang="ko-KR" sz="1400" b="1" dirty="0"/>
              <a:t>3dtext1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handTracker0 </a:t>
            </a:r>
            <a:r>
              <a:rPr lang="ko-KR" altLang="en-US" sz="1400" b="1" dirty="0"/>
              <a:t>하위로 이동</a:t>
            </a:r>
            <a:endParaRPr lang="en-US" altLang="ko-KR" sz="1400" b="1" dirty="0"/>
          </a:p>
          <a:p>
            <a:pPr lvl="1">
              <a:buClr>
                <a:srgbClr val="1B76FF"/>
              </a:buClr>
            </a:pPr>
            <a:endParaRPr lang="en-US" altLang="ko-KR" sz="1400" b="1" dirty="0"/>
          </a:p>
          <a:p>
            <a:pPr lvl="1">
              <a:buClr>
                <a:srgbClr val="1B76FF"/>
              </a:buClr>
            </a:pPr>
            <a:r>
              <a:rPr lang="en-US" altLang="ko-KR" sz="1400" b="1" dirty="0"/>
              <a:t>Segmentation</a:t>
            </a:r>
            <a:r>
              <a:rPr lang="ko-KR" altLang="en-US" sz="1400" b="1" dirty="0"/>
              <a:t>에 이용될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개의 </a:t>
            </a:r>
            <a:r>
              <a:rPr lang="en-US" altLang="ko-KR" sz="1400" b="1" dirty="0"/>
              <a:t>rectangle0, retangle1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Canvas0</a:t>
            </a:r>
            <a:r>
              <a:rPr lang="ko-KR" altLang="en-US" sz="1400" b="1" dirty="0"/>
              <a:t>로 이동</a:t>
            </a:r>
            <a:endParaRPr lang="en-US" altLang="ko-KR" sz="1400" b="1" dirty="0"/>
          </a:p>
          <a:p>
            <a:pPr lvl="1">
              <a:buClr>
                <a:srgbClr val="1B76FF"/>
              </a:buClr>
            </a:pPr>
            <a:endParaRPr lang="en-US" altLang="ko-KR" sz="1400" b="1" dirty="0"/>
          </a:p>
          <a:p>
            <a:pPr lvl="1">
              <a:buClr>
                <a:srgbClr val="1B76FF"/>
              </a:buClr>
            </a:pPr>
            <a:r>
              <a:rPr lang="ko-KR" altLang="en-US" sz="1400" b="1" dirty="0"/>
              <a:t>눈의 하트로 이용될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개의 </a:t>
            </a:r>
            <a:r>
              <a:rPr lang="en-US" altLang="ko-KR" sz="1400" b="1" dirty="0"/>
              <a:t>plane0, plane1</a:t>
            </a:r>
            <a:r>
              <a:rPr lang="ko-KR" altLang="en-US" sz="1400" b="1" dirty="0"/>
              <a:t>은 각각 </a:t>
            </a:r>
            <a:r>
              <a:rPr lang="en-US" altLang="ko-KR" sz="1400" b="1" dirty="0"/>
              <a:t>nullObject0, nullObject1 </a:t>
            </a:r>
            <a:r>
              <a:rPr lang="ko-KR" altLang="en-US" sz="1400" b="1" dirty="0"/>
              <a:t>하위로 이동 </a:t>
            </a:r>
            <a:endParaRPr lang="en-US" altLang="ko-KR" sz="1400" b="1" dirty="0"/>
          </a:p>
          <a:p>
            <a:pPr lvl="1">
              <a:buClr>
                <a:srgbClr val="1B76FF"/>
              </a:buClr>
            </a:pPr>
            <a:endParaRPr lang="en-US" altLang="ko-KR" sz="1400" b="1" dirty="0"/>
          </a:p>
          <a:p>
            <a:pPr lvl="1">
              <a:buClr>
                <a:srgbClr val="1B76FF"/>
              </a:buClr>
            </a:pPr>
            <a:r>
              <a:rPr lang="en-US" altLang="ko-KR" sz="1400" b="1" dirty="0"/>
              <a:t>Canvas0 </a:t>
            </a:r>
            <a:r>
              <a:rPr lang="ko-KR" altLang="en-US" sz="1400" b="1" dirty="0"/>
              <a:t>와</a:t>
            </a:r>
            <a:r>
              <a:rPr lang="en-US" altLang="ko-KR" sz="1400" b="1" dirty="0"/>
              <a:t> nullObject0, nullObject1 </a:t>
            </a:r>
            <a:r>
              <a:rPr lang="ko-KR" altLang="en-US" sz="1400" b="1" dirty="0"/>
              <a:t>역시 </a:t>
            </a:r>
            <a:r>
              <a:rPr lang="en-US" altLang="ko-KR" sz="1400" b="1" dirty="0"/>
              <a:t>Face Tracker</a:t>
            </a:r>
            <a:r>
              <a:rPr lang="ko-KR" altLang="en-US" sz="1400" b="1" dirty="0"/>
              <a:t>의 영향을 받아야하기 때문에 </a:t>
            </a:r>
            <a:r>
              <a:rPr lang="en-US" altLang="ko-KR" sz="1400" b="1" dirty="0"/>
              <a:t>faceTracker0 </a:t>
            </a:r>
            <a:r>
              <a:rPr lang="ko-KR" altLang="en-US" sz="1400" b="1" dirty="0"/>
              <a:t>하위로 이동 </a:t>
            </a:r>
            <a:endParaRPr lang="en-US" altLang="ko-KR" sz="1400" b="1" dirty="0"/>
          </a:p>
          <a:p>
            <a:pPr lvl="1">
              <a:buClr>
                <a:srgbClr val="1B76FF"/>
              </a:buClr>
            </a:pPr>
            <a:endParaRPr lang="en-US" altLang="ko-KR" sz="1400" b="1" dirty="0"/>
          </a:p>
          <a:p>
            <a:pPr lvl="1">
              <a:buClr>
                <a:srgbClr val="1B76FF"/>
              </a:buClr>
            </a:pPr>
            <a:r>
              <a:rPr lang="en-US" altLang="ko-KR" sz="1400" b="1" dirty="0"/>
              <a:t>Face Tracker</a:t>
            </a:r>
            <a:r>
              <a:rPr lang="ko-KR" altLang="en-US" sz="1400" b="1" dirty="0"/>
              <a:t>의 영향을 받을 나머지 함수들</a:t>
            </a:r>
            <a:r>
              <a:rPr lang="en-US" altLang="ko-KR" sz="1400" b="1" dirty="0"/>
              <a:t>(emitter0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3dtext0) </a:t>
            </a:r>
            <a:r>
              <a:rPr lang="ko-KR" altLang="en-US" sz="1400" b="1" dirty="0"/>
              <a:t>역시 </a:t>
            </a:r>
            <a:r>
              <a:rPr lang="en-US" altLang="ko-KR" sz="1400" b="1" dirty="0"/>
              <a:t>faceTracker0 </a:t>
            </a:r>
            <a:r>
              <a:rPr lang="ko-KR" altLang="en-US" sz="1400" b="1" dirty="0"/>
              <a:t>하위로 이동</a:t>
            </a:r>
            <a:endParaRPr lang="en-US" altLang="ko-KR" sz="1400" b="1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409EDD-B714-4B12-913F-D8B514228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" t="3272" r="92704" b="63436"/>
          <a:stretch/>
        </p:blipFill>
        <p:spPr>
          <a:xfrm>
            <a:off x="10281694" y="2159297"/>
            <a:ext cx="1622083" cy="371806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CB07B0E-5508-411E-A787-B53780375BF0}"/>
              </a:ext>
            </a:extLst>
          </p:cNvPr>
          <p:cNvSpPr/>
          <p:nvPr/>
        </p:nvSpPr>
        <p:spPr>
          <a:xfrm>
            <a:off x="10145334" y="2090480"/>
            <a:ext cx="1894802" cy="37180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C04035E-C586-4BD0-B482-4279D3F4567A}"/>
              </a:ext>
            </a:extLst>
          </p:cNvPr>
          <p:cNvSpPr/>
          <p:nvPr/>
        </p:nvSpPr>
        <p:spPr>
          <a:xfrm>
            <a:off x="10479421" y="1559725"/>
            <a:ext cx="1712579" cy="3715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최종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05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step3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en-US" altLang="ko-KR" dirty="0"/>
              <a:t>Segmentation </a:t>
            </a:r>
            <a:r>
              <a:rPr lang="ko-KR" altLang="en-US" dirty="0"/>
              <a:t>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Camera</a:t>
            </a:r>
            <a:r>
              <a:rPr lang="ko-KR" altLang="en-US" dirty="0"/>
              <a:t>의 </a:t>
            </a:r>
            <a:r>
              <a:rPr lang="en-US" altLang="ko-KR" dirty="0"/>
              <a:t>Texture Extraction, Segmentation</a:t>
            </a:r>
            <a:r>
              <a:rPr lang="ko-KR" altLang="en-US" dirty="0"/>
              <a:t>을 각각 추가 </a:t>
            </a:r>
            <a:r>
              <a:rPr lang="en-US" altLang="ko-KR" dirty="0"/>
              <a:t>(cameraTexture0, personSegmentationMaskTexture0)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AD877F-8394-4AF1-9493-330C8D98B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03" t="15093" r="17517" b="26515"/>
          <a:stretch/>
        </p:blipFill>
        <p:spPr>
          <a:xfrm>
            <a:off x="853117" y="3062313"/>
            <a:ext cx="4532970" cy="298014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E11BB1E-52A7-4382-8863-5859413CB606}"/>
              </a:ext>
            </a:extLst>
          </p:cNvPr>
          <p:cNvSpPr/>
          <p:nvPr/>
        </p:nvSpPr>
        <p:spPr>
          <a:xfrm>
            <a:off x="5140151" y="3740562"/>
            <a:ext cx="370376" cy="3829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533B86-275E-401C-A3EA-781ACE8B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99" t="16346" r="17515" b="26878"/>
          <a:stretch/>
        </p:blipFill>
        <p:spPr>
          <a:xfrm>
            <a:off x="6431980" y="3062313"/>
            <a:ext cx="4545914" cy="289766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43F1132-2458-4525-80A5-AD8CD08B5331}"/>
              </a:ext>
            </a:extLst>
          </p:cNvPr>
          <p:cNvSpPr/>
          <p:nvPr/>
        </p:nvSpPr>
        <p:spPr>
          <a:xfrm>
            <a:off x="10324685" y="3621113"/>
            <a:ext cx="728436" cy="7037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28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step3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en-US" altLang="ko-KR" dirty="0"/>
              <a:t>Segmentation </a:t>
            </a:r>
            <a:r>
              <a:rPr lang="ko-KR" altLang="en-US" dirty="0"/>
              <a:t>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rectangle</a:t>
            </a:r>
            <a:r>
              <a:rPr lang="ko-KR" altLang="en-US" dirty="0"/>
              <a:t>의 </a:t>
            </a:r>
            <a:r>
              <a:rPr lang="en-US" altLang="ko-KR" dirty="0"/>
              <a:t>Width, Height</a:t>
            </a:r>
            <a:r>
              <a:rPr lang="ko-KR" altLang="en-US" dirty="0"/>
              <a:t>를 클릭 후 </a:t>
            </a:r>
            <a:r>
              <a:rPr lang="en-US" altLang="ko-KR" dirty="0"/>
              <a:t>Fill size</a:t>
            </a:r>
            <a:r>
              <a:rPr lang="ko-KR" altLang="en-US" dirty="0"/>
              <a:t>로 변환 그 후 각각의 </a:t>
            </a:r>
            <a:r>
              <a:rPr lang="en-US" altLang="ko-KR" dirty="0"/>
              <a:t>Materials</a:t>
            </a:r>
            <a:r>
              <a:rPr lang="ko-KR" altLang="en-US" dirty="0"/>
              <a:t>를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Assets</a:t>
            </a:r>
            <a:r>
              <a:rPr lang="ko-KR" altLang="en-US" dirty="0"/>
              <a:t>에 </a:t>
            </a:r>
            <a:r>
              <a:rPr lang="en-US" altLang="ko-KR" dirty="0"/>
              <a:t>material0, material1</a:t>
            </a:r>
            <a:r>
              <a:rPr lang="ko-KR" altLang="en-US" dirty="0"/>
              <a:t>이 추가된 것을 확인 가능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135D8A-260D-4992-913B-5F2723693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46" t="12271" r="9404" b="44344"/>
          <a:stretch/>
        </p:blipFill>
        <p:spPr>
          <a:xfrm>
            <a:off x="650630" y="3690123"/>
            <a:ext cx="4407327" cy="221417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40E957A-F4F7-4549-9E37-C4D5F3B3AF3C}"/>
              </a:ext>
            </a:extLst>
          </p:cNvPr>
          <p:cNvSpPr/>
          <p:nvPr/>
        </p:nvSpPr>
        <p:spPr>
          <a:xfrm>
            <a:off x="4329521" y="4123540"/>
            <a:ext cx="728436" cy="7037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65FE34-9B61-4463-8B26-1C6FE3533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21" t="12070" r="10200" b="43286"/>
          <a:stretch/>
        </p:blipFill>
        <p:spPr>
          <a:xfrm>
            <a:off x="5596822" y="3657984"/>
            <a:ext cx="4459618" cy="227845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52444065-9FE4-4BE2-9D0D-1CFA0A70E181}"/>
              </a:ext>
            </a:extLst>
          </p:cNvPr>
          <p:cNvSpPr/>
          <p:nvPr/>
        </p:nvSpPr>
        <p:spPr>
          <a:xfrm>
            <a:off x="9328004" y="4797212"/>
            <a:ext cx="897450" cy="8034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E2C9A5B-2205-49D7-9054-C0F3E3D8E319}"/>
              </a:ext>
            </a:extLst>
          </p:cNvPr>
          <p:cNvSpPr/>
          <p:nvPr/>
        </p:nvSpPr>
        <p:spPr>
          <a:xfrm>
            <a:off x="5565903" y="4882432"/>
            <a:ext cx="897450" cy="8034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1E1F0A2-A72E-44CD-93E8-62D3135BED1A}"/>
              </a:ext>
            </a:extLst>
          </p:cNvPr>
          <p:cNvSpPr/>
          <p:nvPr/>
        </p:nvSpPr>
        <p:spPr>
          <a:xfrm>
            <a:off x="4200567" y="384890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1F4C0C2-4EA3-4765-8A8D-11BDF99DFB42}"/>
              </a:ext>
            </a:extLst>
          </p:cNvPr>
          <p:cNvSpPr/>
          <p:nvPr/>
        </p:nvSpPr>
        <p:spPr>
          <a:xfrm>
            <a:off x="10187355" y="4475415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FF93A6C-431F-4D07-84D2-D4F34C9D09E7}"/>
              </a:ext>
            </a:extLst>
          </p:cNvPr>
          <p:cNvSpPr/>
          <p:nvPr/>
        </p:nvSpPr>
        <p:spPr>
          <a:xfrm>
            <a:off x="6463353" y="4607794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00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step3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en-US" altLang="ko-KR" dirty="0"/>
              <a:t>Segmentation </a:t>
            </a:r>
            <a:r>
              <a:rPr lang="ko-KR" altLang="en-US" dirty="0"/>
              <a:t>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Material0</a:t>
            </a:r>
            <a:r>
              <a:rPr lang="ko-KR" altLang="en-US" dirty="0"/>
              <a:t>과 </a:t>
            </a:r>
            <a:r>
              <a:rPr lang="en-US" altLang="ko-KR" dirty="0"/>
              <a:t>Material1</a:t>
            </a:r>
            <a:r>
              <a:rPr lang="ko-KR" altLang="en-US" dirty="0"/>
              <a:t>의 설정을 변경 </a:t>
            </a:r>
            <a:r>
              <a:rPr lang="en-US" altLang="ko-KR" dirty="0"/>
              <a:t>(</a:t>
            </a:r>
            <a:r>
              <a:rPr lang="ko-KR" altLang="en-US" dirty="0"/>
              <a:t>각각 다른 설정 </a:t>
            </a:r>
            <a:r>
              <a:rPr lang="en-US" altLang="ko-KR" dirty="0"/>
              <a:t>Material0 0 -&gt; </a:t>
            </a:r>
            <a:r>
              <a:rPr lang="ko-KR" altLang="en-US" dirty="0"/>
              <a:t>배경 </a:t>
            </a:r>
            <a:r>
              <a:rPr lang="en-US" altLang="ko-KR" dirty="0"/>
              <a:t>Material0 1 -&gt; </a:t>
            </a:r>
            <a:r>
              <a:rPr lang="ko-KR" altLang="en-US" dirty="0"/>
              <a:t>사람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	    &lt;Material 0&gt;				 &lt;Material 1&gt;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FE30CF-5E67-4D55-9DEE-D8E21F669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16" t="12296" r="9520" b="65657"/>
          <a:stretch/>
        </p:blipFill>
        <p:spPr>
          <a:xfrm>
            <a:off x="1426124" y="3187028"/>
            <a:ext cx="3001849" cy="339331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56618D1-7C14-4071-931A-CA9AB1F38296}"/>
              </a:ext>
            </a:extLst>
          </p:cNvPr>
          <p:cNvSpPr/>
          <p:nvPr/>
        </p:nvSpPr>
        <p:spPr>
          <a:xfrm>
            <a:off x="1426124" y="3684440"/>
            <a:ext cx="1855424" cy="40421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B59E75B-8266-4E62-8D06-A2142F8136D1}"/>
              </a:ext>
            </a:extLst>
          </p:cNvPr>
          <p:cNvSpPr/>
          <p:nvPr/>
        </p:nvSpPr>
        <p:spPr>
          <a:xfrm>
            <a:off x="1520822" y="4653702"/>
            <a:ext cx="1855424" cy="3256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F5135D-C786-4BD8-B40B-F496AD178144}"/>
              </a:ext>
            </a:extLst>
          </p:cNvPr>
          <p:cNvSpPr/>
          <p:nvPr/>
        </p:nvSpPr>
        <p:spPr>
          <a:xfrm>
            <a:off x="2652013" y="4979337"/>
            <a:ext cx="1775960" cy="4371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C5A108-17AD-48A9-94FE-34F83FF13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84" t="13650" r="9576" b="63661"/>
          <a:stretch/>
        </p:blipFill>
        <p:spPr>
          <a:xfrm>
            <a:off x="6022577" y="3319971"/>
            <a:ext cx="2673016" cy="319750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0225D97-4C9B-428A-8B07-27947373FC9D}"/>
              </a:ext>
            </a:extLst>
          </p:cNvPr>
          <p:cNvSpPr/>
          <p:nvPr/>
        </p:nvSpPr>
        <p:spPr>
          <a:xfrm>
            <a:off x="5695950" y="3590025"/>
            <a:ext cx="1855424" cy="40421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CAE4B72-208E-48F2-A8CE-0AE61CF8ECAA}"/>
              </a:ext>
            </a:extLst>
          </p:cNvPr>
          <p:cNvSpPr/>
          <p:nvPr/>
        </p:nvSpPr>
        <p:spPr>
          <a:xfrm>
            <a:off x="5695950" y="4489218"/>
            <a:ext cx="1855424" cy="3256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7983CD8-4188-476B-AD16-2CB0FAD9A4DD}"/>
              </a:ext>
            </a:extLst>
          </p:cNvPr>
          <p:cNvSpPr/>
          <p:nvPr/>
        </p:nvSpPr>
        <p:spPr>
          <a:xfrm>
            <a:off x="6967545" y="4798924"/>
            <a:ext cx="1775960" cy="4371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0ED37E9-0617-4E58-A144-72C84811429E}"/>
              </a:ext>
            </a:extLst>
          </p:cNvPr>
          <p:cNvSpPr/>
          <p:nvPr/>
        </p:nvSpPr>
        <p:spPr>
          <a:xfrm>
            <a:off x="6943589" y="6010441"/>
            <a:ext cx="1775960" cy="4371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C7A0735-DDC9-4FD7-86C3-81D42A5330F8}"/>
              </a:ext>
            </a:extLst>
          </p:cNvPr>
          <p:cNvSpPr/>
          <p:nvPr/>
        </p:nvSpPr>
        <p:spPr>
          <a:xfrm>
            <a:off x="7952121" y="5406097"/>
            <a:ext cx="791384" cy="3682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ED1FD94-28B2-4ABA-975D-0173018FFD81}"/>
              </a:ext>
            </a:extLst>
          </p:cNvPr>
          <p:cNvSpPr/>
          <p:nvPr/>
        </p:nvSpPr>
        <p:spPr>
          <a:xfrm>
            <a:off x="1004903" y="342900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A7FD60-70C5-4EAE-9D4A-086B36681D9E}"/>
              </a:ext>
            </a:extLst>
          </p:cNvPr>
          <p:cNvSpPr/>
          <p:nvPr/>
        </p:nvSpPr>
        <p:spPr>
          <a:xfrm>
            <a:off x="3118339" y="428450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60090B8-29AE-4F29-8D80-22EEEAF332AB}"/>
              </a:ext>
            </a:extLst>
          </p:cNvPr>
          <p:cNvSpPr/>
          <p:nvPr/>
        </p:nvSpPr>
        <p:spPr>
          <a:xfrm>
            <a:off x="4182044" y="4652035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854E035-888D-4326-9A05-F1531DF8B1A2}"/>
              </a:ext>
            </a:extLst>
          </p:cNvPr>
          <p:cNvSpPr/>
          <p:nvPr/>
        </p:nvSpPr>
        <p:spPr>
          <a:xfrm>
            <a:off x="5472403" y="3315387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43F7D8-9DFD-4AF6-B92E-1DC584872BBB}"/>
              </a:ext>
            </a:extLst>
          </p:cNvPr>
          <p:cNvSpPr/>
          <p:nvPr/>
        </p:nvSpPr>
        <p:spPr>
          <a:xfrm>
            <a:off x="5414087" y="4231694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57DCB1-C5C1-44DA-AC3F-5D17863FEFCB}"/>
              </a:ext>
            </a:extLst>
          </p:cNvPr>
          <p:cNvSpPr/>
          <p:nvPr/>
        </p:nvSpPr>
        <p:spPr>
          <a:xfrm>
            <a:off x="8426580" y="445958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B6B4667-FB11-4300-93CB-4D5D4CE4D990}"/>
              </a:ext>
            </a:extLst>
          </p:cNvPr>
          <p:cNvSpPr/>
          <p:nvPr/>
        </p:nvSpPr>
        <p:spPr>
          <a:xfrm>
            <a:off x="7573662" y="539152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E1D6FEE-C4ED-4EA2-8B46-C50772C52457}"/>
              </a:ext>
            </a:extLst>
          </p:cNvPr>
          <p:cNvSpPr/>
          <p:nvPr/>
        </p:nvSpPr>
        <p:spPr>
          <a:xfrm>
            <a:off x="6661726" y="5774386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675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step4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en-US" altLang="ko-KR" dirty="0"/>
              <a:t>3d Text </a:t>
            </a:r>
            <a:r>
              <a:rPr lang="ko-KR" altLang="en-US" dirty="0"/>
              <a:t>설정하기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tracker </a:t>
            </a:r>
            <a:r>
              <a:rPr lang="ko-KR" altLang="en-US" dirty="0"/>
              <a:t>아래에 있는 </a:t>
            </a:r>
            <a:r>
              <a:rPr lang="en-US" altLang="ko-KR" dirty="0"/>
              <a:t>3dtext0, 3dtext1</a:t>
            </a:r>
            <a:r>
              <a:rPr lang="ko-KR" altLang="en-US" dirty="0"/>
              <a:t>의 글자 내용 및 색</a:t>
            </a:r>
            <a:r>
              <a:rPr lang="en-US" altLang="ko-KR" dirty="0"/>
              <a:t>, </a:t>
            </a:r>
            <a:r>
              <a:rPr lang="ko-KR" altLang="en-US" dirty="0"/>
              <a:t>위치 변경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EA4576-2889-40B0-B41A-D547F0254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93" t="10665" r="9279" b="18473"/>
          <a:stretch/>
        </p:blipFill>
        <p:spPr>
          <a:xfrm>
            <a:off x="977557" y="2782640"/>
            <a:ext cx="4563208" cy="361656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85F7397-0EE0-4C89-9E6C-8A3453E58ECB}"/>
              </a:ext>
            </a:extLst>
          </p:cNvPr>
          <p:cNvSpPr/>
          <p:nvPr/>
        </p:nvSpPr>
        <p:spPr>
          <a:xfrm>
            <a:off x="4574285" y="3566855"/>
            <a:ext cx="966480" cy="4160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962147-A420-4F9E-8A4D-5CFB0752D1BA}"/>
              </a:ext>
            </a:extLst>
          </p:cNvPr>
          <p:cNvSpPr/>
          <p:nvPr/>
        </p:nvSpPr>
        <p:spPr>
          <a:xfrm>
            <a:off x="4380391" y="4767129"/>
            <a:ext cx="1160373" cy="8511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E4F748-061F-46B4-9766-010FD5A5C3E9}"/>
              </a:ext>
            </a:extLst>
          </p:cNvPr>
          <p:cNvSpPr/>
          <p:nvPr/>
        </p:nvSpPr>
        <p:spPr>
          <a:xfrm>
            <a:off x="4574285" y="315436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1AB90F1-D788-42D2-943C-F49069CC9D99}"/>
              </a:ext>
            </a:extLst>
          </p:cNvPr>
          <p:cNvSpPr/>
          <p:nvPr/>
        </p:nvSpPr>
        <p:spPr>
          <a:xfrm>
            <a:off x="4122484" y="4501577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B712069-E885-481C-9DB8-889A1B68FF74}"/>
              </a:ext>
            </a:extLst>
          </p:cNvPr>
          <p:cNvSpPr txBox="1">
            <a:spLocks/>
          </p:cNvSpPr>
          <p:nvPr/>
        </p:nvSpPr>
        <p:spPr>
          <a:xfrm>
            <a:off x="6059996" y="3291681"/>
            <a:ext cx="4438807" cy="297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번을 통해 글자 내용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번을 통해 새로운 </a:t>
            </a:r>
            <a:r>
              <a:rPr lang="en-US" altLang="ko-KR" dirty="0"/>
              <a:t>material</a:t>
            </a:r>
            <a:r>
              <a:rPr lang="ko-KR" altLang="en-US" dirty="0"/>
              <a:t>을 추가하여 색을 변경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앞에서 배운 이동</a:t>
            </a:r>
            <a:r>
              <a:rPr lang="en-US" altLang="ko-KR" dirty="0"/>
              <a:t>(</a:t>
            </a:r>
            <a:r>
              <a:rPr lang="ko-KR" altLang="en-US" dirty="0"/>
              <a:t>마우스로 이동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/>
              <a:t>position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을 통해서 위치 조절 가능</a:t>
            </a:r>
          </a:p>
        </p:txBody>
      </p:sp>
    </p:spTree>
    <p:extLst>
      <p:ext uri="{BB962C8B-B14F-4D97-AF65-F5344CB8AC3E}">
        <p14:creationId xmlns:p14="http://schemas.microsoft.com/office/powerpoint/2010/main" val="3626726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step5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눈에 하트 모양 추가하기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앞에서 설정했던 </a:t>
            </a:r>
            <a:r>
              <a:rPr lang="en-US" altLang="ko-KR" dirty="0"/>
              <a:t>plane0, plane1</a:t>
            </a:r>
            <a:r>
              <a:rPr lang="ko-KR" altLang="en-US" dirty="0"/>
              <a:t>의</a:t>
            </a:r>
            <a:r>
              <a:rPr lang="en-US" altLang="ko-KR" dirty="0"/>
              <a:t> material</a:t>
            </a:r>
            <a:r>
              <a:rPr lang="ko-KR" altLang="en-US" dirty="0"/>
              <a:t>을 각각 새로 추가하고 각각의 </a:t>
            </a:r>
            <a:r>
              <a:rPr lang="en-US" altLang="ko-KR" dirty="0"/>
              <a:t>material</a:t>
            </a:r>
            <a:r>
              <a:rPr lang="ko-KR" altLang="en-US" dirty="0"/>
              <a:t>의 설정을 조절한다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D9214F-53AC-4F38-BB86-B4A9B365B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54" t="12444" r="9835" b="42567"/>
          <a:stretch/>
        </p:blipFill>
        <p:spPr>
          <a:xfrm>
            <a:off x="232945" y="3269712"/>
            <a:ext cx="4448958" cy="306851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6A3A05E-DAC8-40FA-BD0D-989E0C2EB2ED}"/>
              </a:ext>
            </a:extLst>
          </p:cNvPr>
          <p:cNvSpPr/>
          <p:nvPr/>
        </p:nvSpPr>
        <p:spPr>
          <a:xfrm>
            <a:off x="3561377" y="4669198"/>
            <a:ext cx="1358230" cy="9139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4BE6F4-6C83-44CA-A5CA-EDAB79AE0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84" t="13650" r="9704" b="66566"/>
          <a:stretch/>
        </p:blipFill>
        <p:spPr>
          <a:xfrm>
            <a:off x="5019399" y="3194969"/>
            <a:ext cx="3035307" cy="321800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EA5C410-03AE-461B-8C9F-ED22A666D3A9}"/>
              </a:ext>
            </a:extLst>
          </p:cNvPr>
          <p:cNvSpPr/>
          <p:nvPr/>
        </p:nvSpPr>
        <p:spPr>
          <a:xfrm>
            <a:off x="4889906" y="3548538"/>
            <a:ext cx="1850213" cy="4028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DD55068-BC4E-43FF-B3CE-C579007F0B77}"/>
              </a:ext>
            </a:extLst>
          </p:cNvPr>
          <p:cNvSpPr/>
          <p:nvPr/>
        </p:nvSpPr>
        <p:spPr>
          <a:xfrm>
            <a:off x="5257103" y="4480321"/>
            <a:ext cx="738570" cy="4028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9C134D-DC67-4B33-94BC-8BA113AEB377}"/>
              </a:ext>
            </a:extLst>
          </p:cNvPr>
          <p:cNvSpPr/>
          <p:nvPr/>
        </p:nvSpPr>
        <p:spPr>
          <a:xfrm>
            <a:off x="6739550" y="3247646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C11D75D-FD86-4408-84A0-FED5F1255BF4}"/>
              </a:ext>
            </a:extLst>
          </p:cNvPr>
          <p:cNvSpPr/>
          <p:nvPr/>
        </p:nvSpPr>
        <p:spPr>
          <a:xfrm>
            <a:off x="5910003" y="415974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CCDEEA3-F5BD-4377-8431-979B86A6DB89}"/>
              </a:ext>
            </a:extLst>
          </p:cNvPr>
          <p:cNvSpPr txBox="1">
            <a:spLocks/>
          </p:cNvSpPr>
          <p:nvPr/>
        </p:nvSpPr>
        <p:spPr>
          <a:xfrm>
            <a:off x="8379661" y="4620995"/>
            <a:ext cx="3207759" cy="1577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</a:t>
            </a:r>
            <a:r>
              <a:rPr lang="ko-KR" altLang="en-US" dirty="0"/>
              <a:t>번을 통해서 </a:t>
            </a:r>
            <a:r>
              <a:rPr lang="en-US" altLang="ko-KR" dirty="0"/>
              <a:t>choose file</a:t>
            </a:r>
            <a:r>
              <a:rPr lang="ko-KR" altLang="en-US" dirty="0"/>
              <a:t>을 클릭 후 원하는 이미지</a:t>
            </a:r>
            <a:r>
              <a:rPr lang="en-US" altLang="ko-KR" dirty="0"/>
              <a:t>(</a:t>
            </a:r>
            <a:r>
              <a:rPr lang="ko-KR" altLang="en-US" dirty="0"/>
              <a:t>하트</a:t>
            </a:r>
            <a:r>
              <a:rPr lang="en-US" altLang="ko-KR" dirty="0"/>
              <a:t>) </a:t>
            </a:r>
            <a:r>
              <a:rPr lang="ko-KR" altLang="en-US" dirty="0"/>
              <a:t>파일을 추가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A2358C0-668C-481D-95CC-3225F5B669F3}"/>
              </a:ext>
            </a:extLst>
          </p:cNvPr>
          <p:cNvSpPr/>
          <p:nvPr/>
        </p:nvSpPr>
        <p:spPr>
          <a:xfrm>
            <a:off x="5175115" y="4929106"/>
            <a:ext cx="2506428" cy="4028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5B132BF-8214-40A3-A9AC-1C474DA8EB39}"/>
              </a:ext>
            </a:extLst>
          </p:cNvPr>
          <p:cNvSpPr/>
          <p:nvPr/>
        </p:nvSpPr>
        <p:spPr>
          <a:xfrm>
            <a:off x="7321447" y="4608533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172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step5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눈에 하트 모양 추가하기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생성된 </a:t>
            </a:r>
            <a:r>
              <a:rPr lang="en-US" altLang="ko-KR" dirty="0"/>
              <a:t>material</a:t>
            </a:r>
            <a:r>
              <a:rPr lang="ko-KR" altLang="en-US" dirty="0"/>
              <a:t>을 눈의 위치와 매칭</a:t>
            </a:r>
            <a:r>
              <a:rPr lang="en-US" altLang="ko-KR" dirty="0"/>
              <a:t>(Patch Editor </a:t>
            </a:r>
            <a:r>
              <a:rPr lang="ko-KR" altLang="en-US" dirty="0"/>
              <a:t>이용</a:t>
            </a:r>
            <a:r>
              <a:rPr lang="en-US" altLang="ko-KR" dirty="0"/>
              <a:t>) 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CCDEEA3-F5BD-4377-8431-979B86A6DB89}"/>
              </a:ext>
            </a:extLst>
          </p:cNvPr>
          <p:cNvSpPr txBox="1">
            <a:spLocks/>
          </p:cNvSpPr>
          <p:nvPr/>
        </p:nvSpPr>
        <p:spPr>
          <a:xfrm>
            <a:off x="8452560" y="3114861"/>
            <a:ext cx="3504978" cy="3136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FaceTracker0</a:t>
            </a:r>
            <a:r>
              <a:rPr lang="ko-KR" altLang="en-US" dirty="0"/>
              <a:t>을 </a:t>
            </a:r>
            <a:r>
              <a:rPr lang="en-US" altLang="ko-KR" dirty="0"/>
              <a:t>patch editor</a:t>
            </a:r>
            <a:r>
              <a:rPr lang="ko-KR" altLang="en-US" dirty="0"/>
              <a:t>로 </a:t>
            </a:r>
            <a:r>
              <a:rPr lang="en-US" altLang="ko-KR" dirty="0"/>
              <a:t>drag and drop 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Eyeball patch(</a:t>
            </a:r>
            <a:r>
              <a:rPr lang="ko-KR" altLang="en-US" dirty="0"/>
              <a:t>눈의 정보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patch editor</a:t>
            </a:r>
            <a:r>
              <a:rPr lang="ko-KR" altLang="en-US" dirty="0"/>
              <a:t>에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3, 4</a:t>
            </a:r>
            <a:r>
              <a:rPr lang="ko-KR" altLang="en-US" dirty="0"/>
              <a:t>번을 통해서 각 </a:t>
            </a:r>
            <a:r>
              <a:rPr lang="en-US" altLang="ko-KR" dirty="0"/>
              <a:t>material</a:t>
            </a:r>
            <a:r>
              <a:rPr lang="ko-KR" altLang="en-US" dirty="0"/>
              <a:t>의 </a:t>
            </a:r>
            <a:r>
              <a:rPr lang="en-US" altLang="ko-KR" dirty="0"/>
              <a:t>position patch</a:t>
            </a:r>
            <a:r>
              <a:rPr lang="ko-KR" altLang="en-US" dirty="0"/>
              <a:t>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662B86-EE37-4F79-959A-C20F7FB2D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66" t="12714" r="11565" b="31988"/>
          <a:stretch/>
        </p:blipFill>
        <p:spPr>
          <a:xfrm>
            <a:off x="661323" y="3429000"/>
            <a:ext cx="4275653" cy="2822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AD8EC8-13FC-4382-BEB0-276591929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82" t="13846" r="167" b="73302"/>
          <a:stretch/>
        </p:blipFill>
        <p:spPr>
          <a:xfrm>
            <a:off x="6026796" y="3301969"/>
            <a:ext cx="2026957" cy="13889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37B74D-BDDC-44B3-A694-64ED28101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82" t="13649" b="73357"/>
          <a:stretch/>
        </p:blipFill>
        <p:spPr>
          <a:xfrm>
            <a:off x="6006340" y="4987612"/>
            <a:ext cx="2047413" cy="138897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0DBBE48-9EE4-4F5F-8067-7A1D1D5AE805}"/>
              </a:ext>
            </a:extLst>
          </p:cNvPr>
          <p:cNvSpPr/>
          <p:nvPr/>
        </p:nvSpPr>
        <p:spPr>
          <a:xfrm>
            <a:off x="584227" y="3516923"/>
            <a:ext cx="1077519" cy="2373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FF48C32-DAA8-410B-B770-CF70B383208D}"/>
              </a:ext>
            </a:extLst>
          </p:cNvPr>
          <p:cNvSpPr/>
          <p:nvPr/>
        </p:nvSpPr>
        <p:spPr>
          <a:xfrm>
            <a:off x="303694" y="3185135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5C89E18-1739-40E7-8D1F-13B4B5213884}"/>
              </a:ext>
            </a:extLst>
          </p:cNvPr>
          <p:cNvSpPr/>
          <p:nvPr/>
        </p:nvSpPr>
        <p:spPr>
          <a:xfrm>
            <a:off x="1996956" y="4170510"/>
            <a:ext cx="2045509" cy="7473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34193C3-7A04-41B5-91B2-12DAF46289F0}"/>
              </a:ext>
            </a:extLst>
          </p:cNvPr>
          <p:cNvSpPr/>
          <p:nvPr/>
        </p:nvSpPr>
        <p:spPr>
          <a:xfrm>
            <a:off x="1868002" y="3908997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5ACE637-9776-44B7-BA38-C062CFCCBF9E}"/>
              </a:ext>
            </a:extLst>
          </p:cNvPr>
          <p:cNvSpPr/>
          <p:nvPr/>
        </p:nvSpPr>
        <p:spPr>
          <a:xfrm>
            <a:off x="5940734" y="3279530"/>
            <a:ext cx="652771" cy="2746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A89BE0-2FBD-4D99-A394-E7D2793ED98E}"/>
              </a:ext>
            </a:extLst>
          </p:cNvPr>
          <p:cNvSpPr/>
          <p:nvPr/>
        </p:nvSpPr>
        <p:spPr>
          <a:xfrm>
            <a:off x="5602048" y="3185135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31DCADA-FB2C-476E-AE7B-CFF8EDBB4427}"/>
              </a:ext>
            </a:extLst>
          </p:cNvPr>
          <p:cNvSpPr/>
          <p:nvPr/>
        </p:nvSpPr>
        <p:spPr>
          <a:xfrm>
            <a:off x="5940734" y="4929195"/>
            <a:ext cx="652771" cy="2746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577FDBD-FABB-41B8-935E-E1F00E5A73CD}"/>
              </a:ext>
            </a:extLst>
          </p:cNvPr>
          <p:cNvSpPr/>
          <p:nvPr/>
        </p:nvSpPr>
        <p:spPr>
          <a:xfrm>
            <a:off x="5602048" y="483480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10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step5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눈에 하트 모양 추가하기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생성된 </a:t>
            </a:r>
            <a:r>
              <a:rPr lang="en-US" altLang="ko-KR" dirty="0"/>
              <a:t>Patch</a:t>
            </a:r>
            <a:r>
              <a:rPr lang="ko-KR" altLang="en-US" dirty="0"/>
              <a:t>들을 순서와 값에 맞게 매칭</a:t>
            </a:r>
            <a:endParaRPr lang="en-US" altLang="ko-KR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CCDEEA3-F5BD-4377-8431-979B86A6DB89}"/>
              </a:ext>
            </a:extLst>
          </p:cNvPr>
          <p:cNvSpPr txBox="1">
            <a:spLocks/>
          </p:cNvSpPr>
          <p:nvPr/>
        </p:nvSpPr>
        <p:spPr>
          <a:xfrm>
            <a:off x="5539487" y="4621187"/>
            <a:ext cx="6435636" cy="193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face – face</a:t>
            </a:r>
            <a:r>
              <a:rPr lang="ko-KR" altLang="en-US" dirty="0"/>
              <a:t>으로 </a:t>
            </a:r>
            <a:r>
              <a:rPr lang="en-US" altLang="ko-KR" dirty="0"/>
              <a:t>face tracker</a:t>
            </a:r>
            <a:r>
              <a:rPr lang="ko-KR" altLang="en-US" dirty="0"/>
              <a:t>와 </a:t>
            </a:r>
            <a:r>
              <a:rPr lang="en-US" altLang="ko-KR" dirty="0"/>
              <a:t>eyeball patch </a:t>
            </a:r>
            <a:r>
              <a:rPr lang="ko-KR" altLang="en-US" dirty="0"/>
              <a:t>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left iris – position</a:t>
            </a:r>
            <a:r>
              <a:rPr lang="ko-KR" altLang="en-US" dirty="0"/>
              <a:t>으로 </a:t>
            </a:r>
            <a:r>
              <a:rPr lang="en-US" altLang="ko-KR" dirty="0"/>
              <a:t>eyeball patch</a:t>
            </a:r>
            <a:r>
              <a:rPr lang="ko-KR" altLang="en-US" dirty="0"/>
              <a:t>와 </a:t>
            </a:r>
            <a:r>
              <a:rPr lang="en-US" altLang="ko-KR" dirty="0"/>
              <a:t>plane0 </a:t>
            </a:r>
            <a:r>
              <a:rPr lang="ko-KR" altLang="en-US" dirty="0"/>
              <a:t>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right iris – position</a:t>
            </a:r>
            <a:r>
              <a:rPr lang="ko-KR" altLang="en-US" dirty="0"/>
              <a:t>으로 </a:t>
            </a:r>
            <a:r>
              <a:rPr lang="en-US" altLang="ko-KR" dirty="0"/>
              <a:t>eyeball patch</a:t>
            </a:r>
            <a:r>
              <a:rPr lang="ko-KR" altLang="en-US" dirty="0"/>
              <a:t>와 </a:t>
            </a:r>
            <a:r>
              <a:rPr lang="en-US" altLang="ko-KR" dirty="0"/>
              <a:t>plane1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38B318-67EE-4DD4-AA13-FBEA375E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8" t="65532" r="36394" b="10701"/>
          <a:stretch/>
        </p:blipFill>
        <p:spPr>
          <a:xfrm>
            <a:off x="6333614" y="3306178"/>
            <a:ext cx="4677508" cy="119575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777D50D-F31C-44EE-B51F-9367522F7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3" t="68919" r="34848" b="6242"/>
          <a:stretch/>
        </p:blipFill>
        <p:spPr>
          <a:xfrm>
            <a:off x="360898" y="3322520"/>
            <a:ext cx="4980344" cy="1267680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2F85E798-4173-497D-A5B6-9829065923A0}"/>
              </a:ext>
            </a:extLst>
          </p:cNvPr>
          <p:cNvSpPr/>
          <p:nvPr/>
        </p:nvSpPr>
        <p:spPr>
          <a:xfrm>
            <a:off x="2143569" y="3454833"/>
            <a:ext cx="1265811" cy="4492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43524DA-5418-4832-84BD-F8A26FD63FBD}"/>
              </a:ext>
            </a:extLst>
          </p:cNvPr>
          <p:cNvSpPr/>
          <p:nvPr/>
        </p:nvSpPr>
        <p:spPr>
          <a:xfrm>
            <a:off x="1996956" y="3207113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1777516-89CD-436B-BFBB-1B83A718D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81" t="64529" r="35569" b="8256"/>
          <a:stretch/>
        </p:blipFill>
        <p:spPr>
          <a:xfrm>
            <a:off x="326905" y="5005631"/>
            <a:ext cx="4980345" cy="1388977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AAA8D8FD-E304-4A52-BAB1-9560A762F717}"/>
              </a:ext>
            </a:extLst>
          </p:cNvPr>
          <p:cNvSpPr/>
          <p:nvPr/>
        </p:nvSpPr>
        <p:spPr>
          <a:xfrm>
            <a:off x="2805842" y="5137124"/>
            <a:ext cx="1372093" cy="5531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F7DC6A3-A962-4F07-BCC9-AD08EF246B51}"/>
              </a:ext>
            </a:extLst>
          </p:cNvPr>
          <p:cNvSpPr/>
          <p:nvPr/>
        </p:nvSpPr>
        <p:spPr>
          <a:xfrm>
            <a:off x="2416083" y="500563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978EE87-6EE9-4AA7-8A70-02381095FC6C}"/>
              </a:ext>
            </a:extLst>
          </p:cNvPr>
          <p:cNvSpPr/>
          <p:nvPr/>
        </p:nvSpPr>
        <p:spPr>
          <a:xfrm>
            <a:off x="9017243" y="3871208"/>
            <a:ext cx="890889" cy="3868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B1E244D-173D-40E6-9F97-2E75445542DB}"/>
              </a:ext>
            </a:extLst>
          </p:cNvPr>
          <p:cNvSpPr/>
          <p:nvPr/>
        </p:nvSpPr>
        <p:spPr>
          <a:xfrm>
            <a:off x="8715451" y="3506149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93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step6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입을 열었을 때 하트 발사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Emitter</a:t>
            </a:r>
            <a:r>
              <a:rPr lang="ko-KR" altLang="en-US" dirty="0"/>
              <a:t>에서 나오는 모양 변경</a:t>
            </a:r>
            <a:endParaRPr lang="en-US" altLang="ko-KR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CCDEEA3-F5BD-4377-8431-979B86A6DB89}"/>
              </a:ext>
            </a:extLst>
          </p:cNvPr>
          <p:cNvSpPr txBox="1">
            <a:spLocks/>
          </p:cNvSpPr>
          <p:nvPr/>
        </p:nvSpPr>
        <p:spPr>
          <a:xfrm>
            <a:off x="6144194" y="4947881"/>
            <a:ext cx="5708777" cy="17555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앞서 했던 것과 마찬가지로 </a:t>
            </a:r>
            <a:r>
              <a:rPr lang="en-US" altLang="ko-KR" dirty="0"/>
              <a:t>emitter0</a:t>
            </a:r>
            <a:r>
              <a:rPr lang="ko-KR" altLang="en-US" dirty="0"/>
              <a:t>를 클릭하고 설정에서 새로운 </a:t>
            </a:r>
            <a:r>
              <a:rPr lang="en-US" altLang="ko-KR" dirty="0"/>
              <a:t>Material</a:t>
            </a:r>
            <a:r>
              <a:rPr lang="ko-KR" altLang="en-US" dirty="0"/>
              <a:t>를 추가</a:t>
            </a:r>
            <a:r>
              <a:rPr lang="en-US" altLang="ko-KR" dirty="0"/>
              <a:t>(</a:t>
            </a:r>
            <a:r>
              <a:rPr lang="ko-KR" altLang="en-US" dirty="0"/>
              <a:t>아래로 내리면 </a:t>
            </a:r>
            <a:r>
              <a:rPr lang="en-US" altLang="ko-KR" dirty="0"/>
              <a:t>Materials </a:t>
            </a:r>
            <a:r>
              <a:rPr lang="ko-KR" altLang="en-US" dirty="0"/>
              <a:t>확인 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새로운 </a:t>
            </a:r>
            <a:r>
              <a:rPr lang="en-US" altLang="ko-KR" dirty="0"/>
              <a:t>Material </a:t>
            </a:r>
            <a:r>
              <a:rPr lang="ko-KR" altLang="en-US" dirty="0"/>
              <a:t>역시 설정에서 </a:t>
            </a:r>
            <a:r>
              <a:rPr lang="en-US" altLang="ko-KR" dirty="0"/>
              <a:t>choose file</a:t>
            </a:r>
            <a:r>
              <a:rPr lang="ko-KR" altLang="en-US" dirty="0"/>
              <a:t>을 통해서 준비된 이미지</a:t>
            </a:r>
            <a:r>
              <a:rPr lang="en-US" altLang="ko-KR" dirty="0"/>
              <a:t>(</a:t>
            </a:r>
            <a:r>
              <a:rPr lang="ko-KR" altLang="en-US" dirty="0"/>
              <a:t>하트</a:t>
            </a:r>
            <a:r>
              <a:rPr lang="en-US" altLang="ko-KR" dirty="0"/>
              <a:t>)</a:t>
            </a:r>
            <a:r>
              <a:rPr lang="ko-KR" altLang="en-US" dirty="0"/>
              <a:t>와 색을 설정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00F1B-8D6B-4454-BDCC-D4062CFD6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7" t="19140" r="4721" b="25010"/>
          <a:stretch/>
        </p:blipFill>
        <p:spPr>
          <a:xfrm>
            <a:off x="625143" y="3195984"/>
            <a:ext cx="4980580" cy="312914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F13234C-5C6D-4BB1-AF7E-2593F0B784D6}"/>
              </a:ext>
            </a:extLst>
          </p:cNvPr>
          <p:cNvSpPr/>
          <p:nvPr/>
        </p:nvSpPr>
        <p:spPr>
          <a:xfrm>
            <a:off x="551045" y="3996173"/>
            <a:ext cx="1265811" cy="4492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194577-C042-4C1E-A5F2-E28282EA134A}"/>
              </a:ext>
            </a:extLst>
          </p:cNvPr>
          <p:cNvSpPr/>
          <p:nvPr/>
        </p:nvSpPr>
        <p:spPr>
          <a:xfrm>
            <a:off x="404432" y="3748453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4BA86D4-09D7-4BB3-8A49-905659A778A6}"/>
              </a:ext>
            </a:extLst>
          </p:cNvPr>
          <p:cNvSpPr/>
          <p:nvPr/>
        </p:nvSpPr>
        <p:spPr>
          <a:xfrm>
            <a:off x="4307728" y="5079374"/>
            <a:ext cx="1372093" cy="5531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104F43-7EB8-4CD2-BF7A-4728E66AA8E6}"/>
              </a:ext>
            </a:extLst>
          </p:cNvPr>
          <p:cNvSpPr/>
          <p:nvPr/>
        </p:nvSpPr>
        <p:spPr>
          <a:xfrm>
            <a:off x="3917969" y="494788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58E064-EBE2-452B-B208-E8B70C109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33" t="19140" r="4983" b="25627"/>
          <a:stretch/>
        </p:blipFill>
        <p:spPr>
          <a:xfrm>
            <a:off x="6775754" y="1536822"/>
            <a:ext cx="4986062" cy="311716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4BD0038-3B65-44B6-B149-4D06875C6560}"/>
              </a:ext>
            </a:extLst>
          </p:cNvPr>
          <p:cNvSpPr/>
          <p:nvPr/>
        </p:nvSpPr>
        <p:spPr>
          <a:xfrm>
            <a:off x="6775754" y="3726802"/>
            <a:ext cx="890889" cy="3868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D91F0D-B22C-4B9F-A774-55A12DECDCBA}"/>
              </a:ext>
            </a:extLst>
          </p:cNvPr>
          <p:cNvSpPr/>
          <p:nvPr/>
        </p:nvSpPr>
        <p:spPr>
          <a:xfrm>
            <a:off x="6473962" y="3361743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B0B18D-CF80-4378-9E60-067D758DD770}"/>
              </a:ext>
            </a:extLst>
          </p:cNvPr>
          <p:cNvSpPr/>
          <p:nvPr/>
        </p:nvSpPr>
        <p:spPr>
          <a:xfrm>
            <a:off x="10899828" y="2063044"/>
            <a:ext cx="890889" cy="3868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6CCC3F-A803-4ACF-B2BF-6C8D0C6C8B66}"/>
              </a:ext>
            </a:extLst>
          </p:cNvPr>
          <p:cNvSpPr/>
          <p:nvPr/>
        </p:nvSpPr>
        <p:spPr>
          <a:xfrm>
            <a:off x="11852971" y="1740356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0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01-3. </a:t>
            </a:r>
            <a:r>
              <a:rPr lang="en-US" altLang="ko-KR" b="1" dirty="0"/>
              <a:t>Spark AR?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/>
          <a:lstStyle/>
          <a:p>
            <a:pPr algn="l"/>
            <a:r>
              <a:rPr lang="en-US" altLang="ko-KR" sz="2800" b="1" i="0" dirty="0">
                <a:solidFill>
                  <a:srgbClr val="1D1A1E"/>
                </a:solidFill>
                <a:effectLst/>
                <a:latin typeface="+mn-lt"/>
              </a:rPr>
              <a:t>Import objects and sounds</a:t>
            </a:r>
          </a:p>
          <a:p>
            <a:pPr algn="l"/>
            <a:endParaRPr lang="en-US" altLang="ko-KR" sz="2800" dirty="0">
              <a:solidFill>
                <a:srgbClr val="1D1A1E"/>
              </a:solidFill>
              <a:latin typeface="+mn-lt"/>
            </a:endParaRPr>
          </a:p>
          <a:p>
            <a:pPr algn="l"/>
            <a:r>
              <a:rPr lang="en-US" altLang="ko-KR" sz="2000" b="0" i="0" dirty="0">
                <a:solidFill>
                  <a:srgbClr val="262626"/>
                </a:solidFill>
                <a:effectLst/>
                <a:latin typeface="+mn-lt"/>
              </a:rPr>
              <a:t>Add your own sound files and 3D objects, browse Facebook’s free library of assets or import high-fidelity models through our partnership with </a:t>
            </a:r>
            <a:r>
              <a:rPr lang="en-US" altLang="ko-KR" sz="2000" b="0" i="0" dirty="0" err="1">
                <a:solidFill>
                  <a:srgbClr val="262626"/>
                </a:solidFill>
                <a:effectLst/>
                <a:latin typeface="+mn-lt"/>
              </a:rPr>
              <a:t>Sketchfab</a:t>
            </a:r>
            <a:r>
              <a:rPr lang="en-US" altLang="ko-KR" sz="2000" b="0" i="0" dirty="0">
                <a:solidFill>
                  <a:srgbClr val="262626"/>
                </a:solidFill>
                <a:effectLst/>
                <a:latin typeface="+mn-lt"/>
              </a:rPr>
              <a:t>.</a:t>
            </a:r>
          </a:p>
          <a:p>
            <a:pPr algn="l"/>
            <a:endParaRPr lang="en-US" altLang="ko-KR" sz="2000" dirty="0">
              <a:solidFill>
                <a:srgbClr val="1D1A1E"/>
              </a:solidFill>
              <a:latin typeface="+mn-lt"/>
            </a:endParaRPr>
          </a:p>
          <a:p>
            <a:pPr algn="l"/>
            <a:endParaRPr lang="en-US" altLang="ko-KR" sz="2000" dirty="0">
              <a:solidFill>
                <a:srgbClr val="1D1A1E"/>
              </a:solidFill>
              <a:latin typeface="+mn-lt"/>
            </a:endParaRPr>
          </a:p>
          <a:p>
            <a:pPr algn="l"/>
            <a:endParaRPr lang="en-US" altLang="ko-KR" sz="1600" dirty="0">
              <a:latin typeface="+mn-lt"/>
            </a:endParaRPr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CBB89C-326C-47CC-B497-AB90B2DC7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02" t="15939" r="10677" b="4089"/>
          <a:stretch/>
        </p:blipFill>
        <p:spPr>
          <a:xfrm>
            <a:off x="6578429" y="3612335"/>
            <a:ext cx="2540075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76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step6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입을 열었을 때 하트 발사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Patch editor</a:t>
            </a:r>
            <a:r>
              <a:rPr lang="ko-KR" altLang="en-US" dirty="0"/>
              <a:t>를 이용하여 입의 정보와 매칭</a:t>
            </a:r>
            <a:endParaRPr lang="en-US" altLang="ko-KR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CCDEEA3-F5BD-4377-8431-979B86A6DB89}"/>
              </a:ext>
            </a:extLst>
          </p:cNvPr>
          <p:cNvSpPr txBox="1">
            <a:spLocks/>
          </p:cNvSpPr>
          <p:nvPr/>
        </p:nvSpPr>
        <p:spPr>
          <a:xfrm>
            <a:off x="5931058" y="4436573"/>
            <a:ext cx="5921913" cy="2266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FaceTracker0</a:t>
            </a:r>
            <a:r>
              <a:rPr lang="ko-KR" altLang="en-US" dirty="0"/>
              <a:t>을 </a:t>
            </a:r>
            <a:r>
              <a:rPr lang="en-US" altLang="ko-KR" dirty="0"/>
              <a:t>patch editor</a:t>
            </a:r>
            <a:r>
              <a:rPr lang="ko-KR" altLang="en-US" dirty="0"/>
              <a:t>로 </a:t>
            </a:r>
            <a:r>
              <a:rPr lang="en-US" altLang="ko-KR" dirty="0"/>
              <a:t>drag and drop 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Mouth patch(</a:t>
            </a:r>
            <a:r>
              <a:rPr lang="ko-KR" altLang="en-US" dirty="0"/>
              <a:t>입의 정보</a:t>
            </a:r>
            <a:r>
              <a:rPr lang="en-US" altLang="ko-KR" dirty="0"/>
              <a:t>), Mouth Open patch(</a:t>
            </a:r>
            <a:r>
              <a:rPr lang="ko-KR" altLang="en-US" dirty="0"/>
              <a:t>입의 열림 정보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patch editor</a:t>
            </a:r>
            <a:r>
              <a:rPr lang="ko-KR" altLang="en-US" dirty="0"/>
              <a:t>에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3, 4</a:t>
            </a:r>
            <a:r>
              <a:rPr lang="ko-KR" altLang="en-US" dirty="0"/>
              <a:t>번을 통해서 </a:t>
            </a:r>
            <a:r>
              <a:rPr lang="en-US" altLang="ko-KR" dirty="0"/>
              <a:t>emitter0</a:t>
            </a:r>
            <a:r>
              <a:rPr lang="ko-KR" altLang="en-US" dirty="0"/>
              <a:t>의 </a:t>
            </a:r>
            <a:r>
              <a:rPr lang="en-US" altLang="ko-KR" dirty="0"/>
              <a:t>Position patch</a:t>
            </a:r>
            <a:r>
              <a:rPr lang="ko-KR" altLang="en-US" dirty="0"/>
              <a:t>와 </a:t>
            </a:r>
            <a:r>
              <a:rPr lang="en-US" altLang="ko-KR" dirty="0"/>
              <a:t>Birthrate patch(</a:t>
            </a:r>
            <a:r>
              <a:rPr lang="ko-KR" altLang="en-US" dirty="0"/>
              <a:t>생성비율</a:t>
            </a:r>
            <a:r>
              <a:rPr lang="en-US" altLang="ko-KR" dirty="0"/>
              <a:t>)</a:t>
            </a:r>
            <a:r>
              <a:rPr lang="ko-KR" altLang="en-US" dirty="0"/>
              <a:t> 생성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90D445-CDCB-4430-8EC5-0D0F19499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5" t="5548" r="15431" b="38360"/>
          <a:stretch/>
        </p:blipFill>
        <p:spPr>
          <a:xfrm>
            <a:off x="6840163" y="1420145"/>
            <a:ext cx="4439570" cy="2862749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07B7466F-9AF5-4C29-A0CA-5B3E34B686FF}"/>
              </a:ext>
            </a:extLst>
          </p:cNvPr>
          <p:cNvSpPr/>
          <p:nvPr/>
        </p:nvSpPr>
        <p:spPr>
          <a:xfrm>
            <a:off x="10123780" y="1940011"/>
            <a:ext cx="523640" cy="2746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0F540A2-7376-4869-9A2D-E06C9F2DB7B7}"/>
              </a:ext>
            </a:extLst>
          </p:cNvPr>
          <p:cNvSpPr/>
          <p:nvPr/>
        </p:nvSpPr>
        <p:spPr>
          <a:xfrm>
            <a:off x="10760565" y="1627379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529C5B-F004-46B9-8223-EE7BB5CDE20B}"/>
              </a:ext>
            </a:extLst>
          </p:cNvPr>
          <p:cNvSpPr/>
          <p:nvPr/>
        </p:nvSpPr>
        <p:spPr>
          <a:xfrm>
            <a:off x="10088271" y="2713313"/>
            <a:ext cx="601216" cy="2764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47A1ACE-BCF4-409C-99C0-7600C64592EF}"/>
              </a:ext>
            </a:extLst>
          </p:cNvPr>
          <p:cNvSpPr/>
          <p:nvPr/>
        </p:nvSpPr>
        <p:spPr>
          <a:xfrm>
            <a:off x="10686692" y="240068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752D839-50BF-4A33-BC57-5A25BBBF2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3" t="16422" r="35190" b="26863"/>
          <a:stretch/>
        </p:blipFill>
        <p:spPr>
          <a:xfrm>
            <a:off x="792544" y="3070723"/>
            <a:ext cx="4905437" cy="3216565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BCBE9530-F552-4D7C-B911-EEDBDE9B2ACE}"/>
              </a:ext>
            </a:extLst>
          </p:cNvPr>
          <p:cNvSpPr/>
          <p:nvPr/>
        </p:nvSpPr>
        <p:spPr>
          <a:xfrm>
            <a:off x="744480" y="3619466"/>
            <a:ext cx="917043" cy="2962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4D3734B-35E5-4FCF-80C7-3755928EC7B8}"/>
              </a:ext>
            </a:extLst>
          </p:cNvPr>
          <p:cNvSpPr/>
          <p:nvPr/>
        </p:nvSpPr>
        <p:spPr>
          <a:xfrm>
            <a:off x="486573" y="320914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C4A3907-4533-45BA-83C7-BE4F0379A15B}"/>
              </a:ext>
            </a:extLst>
          </p:cNvPr>
          <p:cNvSpPr/>
          <p:nvPr/>
        </p:nvSpPr>
        <p:spPr>
          <a:xfrm>
            <a:off x="1863911" y="3844373"/>
            <a:ext cx="1033851" cy="55833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0681346-2D56-4979-B388-61093F11455E}"/>
              </a:ext>
            </a:extLst>
          </p:cNvPr>
          <p:cNvSpPr/>
          <p:nvPr/>
        </p:nvSpPr>
        <p:spPr>
          <a:xfrm>
            <a:off x="2674751" y="3492896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238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step6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입을 열었을 때 하트 발사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생성된 </a:t>
            </a:r>
            <a:r>
              <a:rPr lang="en-US" altLang="ko-KR" dirty="0"/>
              <a:t>Patch</a:t>
            </a:r>
            <a:r>
              <a:rPr lang="ko-KR" altLang="en-US" dirty="0"/>
              <a:t>들을 순서와 값에 맞게 매칭</a:t>
            </a:r>
            <a:r>
              <a:rPr lang="en-US" altLang="ko-KR" dirty="0"/>
              <a:t>(</a:t>
            </a:r>
            <a:r>
              <a:rPr lang="ko-KR" altLang="en-US" dirty="0"/>
              <a:t>생성 위치 조절</a:t>
            </a:r>
            <a:r>
              <a:rPr lang="en-US" altLang="ko-KR" dirty="0"/>
              <a:t>)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CCDEEA3-F5BD-4377-8431-979B86A6DB89}"/>
              </a:ext>
            </a:extLst>
          </p:cNvPr>
          <p:cNvSpPr txBox="1">
            <a:spLocks/>
          </p:cNvSpPr>
          <p:nvPr/>
        </p:nvSpPr>
        <p:spPr>
          <a:xfrm>
            <a:off x="5931058" y="4436573"/>
            <a:ext cx="5921913" cy="22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1-2</a:t>
            </a:r>
            <a:r>
              <a:rPr lang="ko-KR" altLang="en-US" dirty="0"/>
              <a:t>번</a:t>
            </a:r>
            <a:r>
              <a:rPr lang="en-US" altLang="ko-KR" dirty="0"/>
              <a:t>, 1-3</a:t>
            </a:r>
            <a:r>
              <a:rPr lang="ko-KR" altLang="en-US" dirty="0"/>
              <a:t>번 </a:t>
            </a:r>
            <a:r>
              <a:rPr lang="en-US" altLang="ko-KR" dirty="0"/>
              <a:t>face – face</a:t>
            </a:r>
            <a:r>
              <a:rPr lang="ko-KR" altLang="en-US" dirty="0"/>
              <a:t>으로 </a:t>
            </a:r>
            <a:r>
              <a:rPr lang="en-US" altLang="ko-KR" dirty="0"/>
              <a:t>face tracker</a:t>
            </a:r>
            <a:r>
              <a:rPr lang="ko-KR" altLang="en-US" dirty="0"/>
              <a:t>와 </a:t>
            </a:r>
            <a:r>
              <a:rPr lang="en-US" altLang="ko-KR" dirty="0"/>
              <a:t>mouth patch, face tracker</a:t>
            </a:r>
            <a:r>
              <a:rPr lang="ko-KR" altLang="en-US" dirty="0"/>
              <a:t>와 </a:t>
            </a:r>
            <a:r>
              <a:rPr lang="en-US" altLang="ko-KR" dirty="0"/>
              <a:t>mouth open</a:t>
            </a:r>
            <a:r>
              <a:rPr lang="ko-KR" altLang="en-US" dirty="0"/>
              <a:t> </a:t>
            </a:r>
            <a:r>
              <a:rPr lang="en-US" altLang="ko-KR" dirty="0"/>
              <a:t>patch </a:t>
            </a:r>
            <a:r>
              <a:rPr lang="ko-KR" altLang="en-US" dirty="0"/>
              <a:t>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4-5</a:t>
            </a:r>
            <a:r>
              <a:rPr lang="ko-KR" altLang="en-US" dirty="0"/>
              <a:t>번 </a:t>
            </a:r>
            <a:r>
              <a:rPr lang="en-US" altLang="ko-KR" dirty="0"/>
              <a:t>Upper Lip center– 3d position</a:t>
            </a:r>
            <a:r>
              <a:rPr lang="ko-KR" altLang="en-US" dirty="0"/>
              <a:t>으로 </a:t>
            </a:r>
            <a:r>
              <a:rPr lang="en-US" altLang="ko-KR" dirty="0"/>
              <a:t>mouth patch</a:t>
            </a:r>
            <a:r>
              <a:rPr lang="ko-KR" altLang="en-US" dirty="0"/>
              <a:t>와 </a:t>
            </a:r>
            <a:r>
              <a:rPr lang="en-US" altLang="ko-KR" dirty="0"/>
              <a:t>emitter0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909A68-DD63-4F45-830B-96C45764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5" t="39648" r="27379" b="16802"/>
          <a:stretch/>
        </p:blipFill>
        <p:spPr>
          <a:xfrm>
            <a:off x="137875" y="3429000"/>
            <a:ext cx="5518039" cy="24294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039D970-EFEC-4EF6-A300-326198385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9" t="41393" r="33224" b="18090"/>
          <a:stretch/>
        </p:blipFill>
        <p:spPr>
          <a:xfrm>
            <a:off x="6679315" y="1577894"/>
            <a:ext cx="4873656" cy="2335248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510FDB2D-1A83-4BB6-A795-36D4336B7EB3}"/>
              </a:ext>
            </a:extLst>
          </p:cNvPr>
          <p:cNvSpPr/>
          <p:nvPr/>
        </p:nvSpPr>
        <p:spPr>
          <a:xfrm>
            <a:off x="1525373" y="4533866"/>
            <a:ext cx="917043" cy="2962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EF53DFE-3206-4A94-B2D9-3801DC2F04B3}"/>
              </a:ext>
            </a:extLst>
          </p:cNvPr>
          <p:cNvSpPr/>
          <p:nvPr/>
        </p:nvSpPr>
        <p:spPr>
          <a:xfrm>
            <a:off x="1267466" y="412354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45385A4-7DC2-4BC5-902F-235920E227AE}"/>
              </a:ext>
            </a:extLst>
          </p:cNvPr>
          <p:cNvSpPr/>
          <p:nvPr/>
        </p:nvSpPr>
        <p:spPr>
          <a:xfrm>
            <a:off x="2309161" y="3616853"/>
            <a:ext cx="800642" cy="2962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095D992-EF05-45E9-B7ED-9A85BBEDB760}"/>
              </a:ext>
            </a:extLst>
          </p:cNvPr>
          <p:cNvSpPr/>
          <p:nvPr/>
        </p:nvSpPr>
        <p:spPr>
          <a:xfrm>
            <a:off x="3238605" y="3490359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64ECC6-FB5D-45BE-9379-C5B8227B51CB}"/>
              </a:ext>
            </a:extLst>
          </p:cNvPr>
          <p:cNvSpPr/>
          <p:nvPr/>
        </p:nvSpPr>
        <p:spPr>
          <a:xfrm>
            <a:off x="2341745" y="5314269"/>
            <a:ext cx="800642" cy="2962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9D8A55-1348-4497-86E0-A6EEC8138E41}"/>
              </a:ext>
            </a:extLst>
          </p:cNvPr>
          <p:cNvSpPr/>
          <p:nvPr/>
        </p:nvSpPr>
        <p:spPr>
          <a:xfrm>
            <a:off x="3271189" y="5187775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024D3E4-2CAE-457C-AB0B-63A141B11FC2}"/>
              </a:ext>
            </a:extLst>
          </p:cNvPr>
          <p:cNvSpPr/>
          <p:nvPr/>
        </p:nvSpPr>
        <p:spPr>
          <a:xfrm>
            <a:off x="9278748" y="1627379"/>
            <a:ext cx="523640" cy="2746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4D974EB-E061-4A49-ABAF-A74B02044FAF}"/>
              </a:ext>
            </a:extLst>
          </p:cNvPr>
          <p:cNvSpPr/>
          <p:nvPr/>
        </p:nvSpPr>
        <p:spPr>
          <a:xfrm>
            <a:off x="8763060" y="1634063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3158AE0-B641-486E-B9C4-51B45891EB71}"/>
              </a:ext>
            </a:extLst>
          </p:cNvPr>
          <p:cNvSpPr/>
          <p:nvPr/>
        </p:nvSpPr>
        <p:spPr>
          <a:xfrm>
            <a:off x="9870634" y="2202510"/>
            <a:ext cx="601216" cy="2764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106D8AB-6A62-49E3-A83E-33AE2EC2C06B}"/>
              </a:ext>
            </a:extLst>
          </p:cNvPr>
          <p:cNvSpPr/>
          <p:nvPr/>
        </p:nvSpPr>
        <p:spPr>
          <a:xfrm>
            <a:off x="10413161" y="189768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861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step6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입을 열었을 때 하트 발사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생성된 </a:t>
            </a:r>
            <a:r>
              <a:rPr lang="en-US" altLang="ko-KR" dirty="0"/>
              <a:t>Patch</a:t>
            </a:r>
            <a:r>
              <a:rPr lang="ko-KR" altLang="en-US" dirty="0"/>
              <a:t>들을 순서와 값에 맞게 매칭</a:t>
            </a:r>
            <a:r>
              <a:rPr lang="en-US" altLang="ko-KR" dirty="0"/>
              <a:t>(</a:t>
            </a:r>
            <a:r>
              <a:rPr lang="ko-KR" altLang="en-US" dirty="0"/>
              <a:t>입의 열림 측정</a:t>
            </a:r>
            <a:r>
              <a:rPr lang="en-US" altLang="ko-KR" dirty="0"/>
              <a:t>)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CCDEEA3-F5BD-4377-8431-979B86A6DB89}"/>
              </a:ext>
            </a:extLst>
          </p:cNvPr>
          <p:cNvSpPr txBox="1">
            <a:spLocks/>
          </p:cNvSpPr>
          <p:nvPr/>
        </p:nvSpPr>
        <p:spPr>
          <a:xfrm>
            <a:off x="5196797" y="4268586"/>
            <a:ext cx="6788605" cy="239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번을 통해서 </a:t>
            </a:r>
            <a:r>
              <a:rPr lang="en-US" altLang="ko-KR" dirty="0"/>
              <a:t>Multiply patch </a:t>
            </a:r>
            <a:r>
              <a:rPr lang="ko-KR" altLang="en-US" dirty="0"/>
              <a:t>추가</a:t>
            </a:r>
            <a:r>
              <a:rPr lang="en-US" altLang="ko-KR" dirty="0"/>
              <a:t>(mouth openness</a:t>
            </a:r>
            <a:r>
              <a:rPr lang="ko-KR" altLang="en-US" dirty="0"/>
              <a:t>는 </a:t>
            </a:r>
            <a:r>
              <a:rPr lang="en-US" altLang="ko-KR" dirty="0"/>
              <a:t>0~1 </a:t>
            </a:r>
            <a:r>
              <a:rPr lang="ko-KR" altLang="en-US" dirty="0"/>
              <a:t>사이 값이라서 곱셈 없이는 생성 비율로 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번을 통해서 </a:t>
            </a:r>
            <a:r>
              <a:rPr lang="en-US" altLang="ko-KR" dirty="0"/>
              <a:t>mouth openness – First value</a:t>
            </a:r>
            <a:r>
              <a:rPr lang="ko-KR" altLang="en-US" dirty="0"/>
              <a:t>으로 </a:t>
            </a:r>
            <a:r>
              <a:rPr lang="en-US" altLang="ko-KR" dirty="0"/>
              <a:t>mouth open patch</a:t>
            </a:r>
            <a:r>
              <a:rPr lang="ko-KR" altLang="en-US" dirty="0"/>
              <a:t>와 </a:t>
            </a:r>
            <a:r>
              <a:rPr lang="en-US" altLang="ko-KR" dirty="0"/>
              <a:t>Multiply patch </a:t>
            </a:r>
            <a:r>
              <a:rPr lang="ko-KR" altLang="en-US" dirty="0"/>
              <a:t>연결</a:t>
            </a:r>
            <a:r>
              <a:rPr lang="en-US" altLang="ko-KR" dirty="0"/>
              <a:t>(second value</a:t>
            </a:r>
            <a:r>
              <a:rPr lang="ko-KR" altLang="en-US" dirty="0"/>
              <a:t>로 </a:t>
            </a:r>
            <a:r>
              <a:rPr lang="en-US" altLang="ko-KR" dirty="0"/>
              <a:t>20)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Output– Birth rate</a:t>
            </a:r>
            <a:r>
              <a:rPr lang="ko-KR" altLang="en-US" dirty="0"/>
              <a:t>으로 </a:t>
            </a:r>
            <a:r>
              <a:rPr lang="en-US" altLang="ko-KR" dirty="0"/>
              <a:t>Multiply patch</a:t>
            </a:r>
            <a:r>
              <a:rPr lang="ko-KR" altLang="en-US" dirty="0"/>
              <a:t>와 </a:t>
            </a:r>
            <a:r>
              <a:rPr lang="en-US" altLang="ko-KR" dirty="0"/>
              <a:t>emitter0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BEE52-336A-4F98-9F50-F3DD4CBFE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08" t="36547" r="24554" b="20212"/>
          <a:stretch/>
        </p:blipFill>
        <p:spPr>
          <a:xfrm>
            <a:off x="335548" y="2859855"/>
            <a:ext cx="4601046" cy="22068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A5A955-FB7D-49E6-B549-83F60AC65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93" t="43623" r="27727" b="26739"/>
          <a:stretch/>
        </p:blipFill>
        <p:spPr>
          <a:xfrm>
            <a:off x="335548" y="5150835"/>
            <a:ext cx="4447667" cy="15126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A02592-8A42-4D71-A2DF-DE7D7925F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96" t="45830" r="27727" b="28351"/>
          <a:stretch/>
        </p:blipFill>
        <p:spPr>
          <a:xfrm>
            <a:off x="6333497" y="2859855"/>
            <a:ext cx="4337571" cy="131770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C70E965-20C7-46E8-913A-DCFEEEEDB753}"/>
              </a:ext>
            </a:extLst>
          </p:cNvPr>
          <p:cNvSpPr/>
          <p:nvPr/>
        </p:nvSpPr>
        <p:spPr>
          <a:xfrm>
            <a:off x="1702575" y="2876150"/>
            <a:ext cx="1451121" cy="4067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29E66A-E625-4136-BE50-1F6E5ED2856B}"/>
              </a:ext>
            </a:extLst>
          </p:cNvPr>
          <p:cNvSpPr/>
          <p:nvPr/>
        </p:nvSpPr>
        <p:spPr>
          <a:xfrm>
            <a:off x="1211113" y="287887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1229097-9E10-42D5-AC94-ED2857BB7416}"/>
              </a:ext>
            </a:extLst>
          </p:cNvPr>
          <p:cNvSpPr/>
          <p:nvPr/>
        </p:nvSpPr>
        <p:spPr>
          <a:xfrm>
            <a:off x="2434443" y="5978815"/>
            <a:ext cx="960228" cy="4850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EF2F3C-388C-42A6-B00E-C4C41BE95E53}"/>
              </a:ext>
            </a:extLst>
          </p:cNvPr>
          <p:cNvSpPr/>
          <p:nvPr/>
        </p:nvSpPr>
        <p:spPr>
          <a:xfrm>
            <a:off x="2048764" y="573267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D2090A9-43BF-44C8-B59E-185CE7D193D1}"/>
              </a:ext>
            </a:extLst>
          </p:cNvPr>
          <p:cNvSpPr/>
          <p:nvPr/>
        </p:nvSpPr>
        <p:spPr>
          <a:xfrm>
            <a:off x="9160270" y="3429000"/>
            <a:ext cx="1017947" cy="4226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82C3D9-0327-4DAD-A41D-0D10E97A7726}"/>
              </a:ext>
            </a:extLst>
          </p:cNvPr>
          <p:cNvSpPr/>
          <p:nvPr/>
        </p:nvSpPr>
        <p:spPr>
          <a:xfrm>
            <a:off x="8795190" y="317312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537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 – step7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ko-KR" altLang="en-US" dirty="0"/>
              <a:t>마무리 단계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지금까지 완성된 결과물들의 크기 및 위치</a:t>
            </a:r>
            <a:r>
              <a:rPr lang="en-US" altLang="ko-KR" dirty="0"/>
              <a:t>, </a:t>
            </a:r>
            <a:r>
              <a:rPr lang="ko-KR" altLang="en-US" dirty="0"/>
              <a:t>색 조절하면서 마무리</a:t>
            </a:r>
            <a:endParaRPr lang="en-US" altLang="ko-KR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CCDEEA3-F5BD-4377-8431-979B86A6DB89}"/>
              </a:ext>
            </a:extLst>
          </p:cNvPr>
          <p:cNvSpPr txBox="1">
            <a:spLocks/>
          </p:cNvSpPr>
          <p:nvPr/>
        </p:nvSpPr>
        <p:spPr>
          <a:xfrm>
            <a:off x="5196797" y="4268586"/>
            <a:ext cx="6788605" cy="239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번을 통해서 </a:t>
            </a:r>
            <a:r>
              <a:rPr lang="en-US" altLang="ko-KR" dirty="0"/>
              <a:t>emitter0</a:t>
            </a:r>
            <a:r>
              <a:rPr lang="ko-KR" altLang="en-US" dirty="0"/>
              <a:t>에서 나오는 하트의 크기 변경 가능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번을 통해서 눈에 위치한 하트 </a:t>
            </a:r>
            <a:r>
              <a:rPr lang="en-US" altLang="ko-KR" dirty="0"/>
              <a:t>plane</a:t>
            </a:r>
            <a:r>
              <a:rPr lang="ko-KR" altLang="en-US" dirty="0"/>
              <a:t>의 크기 변경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번 계층성의 순서에 따라서 화면에 나오는 순서가 변경</a:t>
            </a:r>
            <a:r>
              <a:rPr lang="en-US" altLang="ko-KR" dirty="0"/>
              <a:t>(</a:t>
            </a:r>
            <a:r>
              <a:rPr lang="ko-KR" altLang="en-US" dirty="0"/>
              <a:t>같은 계층에선 순서에 따라서 우선 출력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21CC52-42E7-43D6-BFFA-52C0CDE7B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8" t="7371" r="25867" b="39343"/>
          <a:stretch/>
        </p:blipFill>
        <p:spPr>
          <a:xfrm>
            <a:off x="263603" y="3421978"/>
            <a:ext cx="4510449" cy="271957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614243C-9FE3-491F-9C03-51F6421FB23C}"/>
              </a:ext>
            </a:extLst>
          </p:cNvPr>
          <p:cNvSpPr/>
          <p:nvPr/>
        </p:nvSpPr>
        <p:spPr>
          <a:xfrm>
            <a:off x="3625738" y="4921560"/>
            <a:ext cx="1217199" cy="4067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38D7CF-6FCA-4022-B2F5-DFDEC25AC36B}"/>
              </a:ext>
            </a:extLst>
          </p:cNvPr>
          <p:cNvSpPr/>
          <p:nvPr/>
        </p:nvSpPr>
        <p:spPr>
          <a:xfrm>
            <a:off x="3134277" y="4924280"/>
            <a:ext cx="216332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229756-4B51-4FFD-9F34-278A014A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69" t="6413" r="25746" b="38849"/>
          <a:stretch/>
        </p:blipFill>
        <p:spPr>
          <a:xfrm>
            <a:off x="7516668" y="1192589"/>
            <a:ext cx="4411729" cy="2793649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AA04985A-BB4D-4EC7-A2E6-87241886F249}"/>
              </a:ext>
            </a:extLst>
          </p:cNvPr>
          <p:cNvSpPr/>
          <p:nvPr/>
        </p:nvSpPr>
        <p:spPr>
          <a:xfrm>
            <a:off x="10823608" y="1841416"/>
            <a:ext cx="1104789" cy="2746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EC0F5E4-D745-451B-9069-6D28E99CD7FA}"/>
              </a:ext>
            </a:extLst>
          </p:cNvPr>
          <p:cNvSpPr/>
          <p:nvPr/>
        </p:nvSpPr>
        <p:spPr>
          <a:xfrm>
            <a:off x="11579353" y="1299186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D4EE8DF-2278-4885-B7D0-DDDBE27D73C1}"/>
              </a:ext>
            </a:extLst>
          </p:cNvPr>
          <p:cNvSpPr/>
          <p:nvPr/>
        </p:nvSpPr>
        <p:spPr>
          <a:xfrm>
            <a:off x="7425614" y="1436504"/>
            <a:ext cx="955336" cy="11529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750D468-983E-4866-B3A6-FF16330D8BC3}"/>
              </a:ext>
            </a:extLst>
          </p:cNvPr>
          <p:cNvSpPr/>
          <p:nvPr/>
        </p:nvSpPr>
        <p:spPr>
          <a:xfrm>
            <a:off x="7076570" y="1367845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07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전체 구성요소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전체 개발환경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53151C1-0E24-4FBB-B4D5-E44784176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5"/>
          <a:stretch/>
        </p:blipFill>
        <p:spPr>
          <a:xfrm>
            <a:off x="484552" y="1931814"/>
            <a:ext cx="10716847" cy="435133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3CEC705-3B35-4758-BB37-AC1F20EC5BEF}"/>
              </a:ext>
            </a:extLst>
          </p:cNvPr>
          <p:cNvSpPr/>
          <p:nvPr/>
        </p:nvSpPr>
        <p:spPr>
          <a:xfrm flipH="1">
            <a:off x="484552" y="4849584"/>
            <a:ext cx="813887" cy="15612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BDFE442-C0E4-4914-93B9-26E1A612D5CF}"/>
              </a:ext>
            </a:extLst>
          </p:cNvPr>
          <p:cNvSpPr/>
          <p:nvPr/>
        </p:nvSpPr>
        <p:spPr>
          <a:xfrm>
            <a:off x="348761" y="1939202"/>
            <a:ext cx="1084384" cy="17874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81C6CC6-CE24-4130-A139-371F71FE2731}"/>
              </a:ext>
            </a:extLst>
          </p:cNvPr>
          <p:cNvSpPr/>
          <p:nvPr/>
        </p:nvSpPr>
        <p:spPr>
          <a:xfrm>
            <a:off x="1769211" y="3815864"/>
            <a:ext cx="7058265" cy="2286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1B5B4A-77F0-4921-AEED-69F2B7E176AD}"/>
              </a:ext>
            </a:extLst>
          </p:cNvPr>
          <p:cNvSpPr/>
          <p:nvPr/>
        </p:nvSpPr>
        <p:spPr>
          <a:xfrm>
            <a:off x="2141906" y="372336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908AFFB-2F11-48E0-A60D-0548EA66A9B3}"/>
              </a:ext>
            </a:extLst>
          </p:cNvPr>
          <p:cNvSpPr/>
          <p:nvPr/>
        </p:nvSpPr>
        <p:spPr>
          <a:xfrm>
            <a:off x="10210799" y="2091605"/>
            <a:ext cx="1126391" cy="27848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1E683D-EA4A-46D7-86DA-D694D22918BA}"/>
              </a:ext>
            </a:extLst>
          </p:cNvPr>
          <p:cNvSpPr/>
          <p:nvPr/>
        </p:nvSpPr>
        <p:spPr>
          <a:xfrm>
            <a:off x="10014390" y="171146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2F41135-1332-4414-A5EB-8908E43F1AF5}"/>
              </a:ext>
            </a:extLst>
          </p:cNvPr>
          <p:cNvSpPr/>
          <p:nvPr/>
        </p:nvSpPr>
        <p:spPr>
          <a:xfrm>
            <a:off x="4130337" y="2053086"/>
            <a:ext cx="6011923" cy="17874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7EC366D-B99B-45DA-97C5-B06156778DEE}"/>
              </a:ext>
            </a:extLst>
          </p:cNvPr>
          <p:cNvSpPr/>
          <p:nvPr/>
        </p:nvSpPr>
        <p:spPr>
          <a:xfrm>
            <a:off x="4510429" y="186636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85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구성요소 </a:t>
            </a:r>
            <a:r>
              <a:rPr lang="en-US" altLang="ko-KR" b="1" dirty="0"/>
              <a:t>1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1600" dirty="0"/>
              <a:t>구성요소</a:t>
            </a:r>
            <a:r>
              <a:rPr lang="en-US" altLang="ko-KR" sz="1600" dirty="0"/>
              <a:t>1 (Scene)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</a:p>
          <a:p>
            <a:endParaRPr lang="en-US" altLang="ko-KR" sz="1600" dirty="0"/>
          </a:p>
          <a:p>
            <a:r>
              <a:rPr lang="en-US" altLang="ko-KR" sz="1600" dirty="0"/>
              <a:t>Articles</a:t>
            </a:r>
            <a:r>
              <a:rPr lang="ko-KR" altLang="en-US" sz="1600" dirty="0"/>
              <a:t>를 이용하여 다양한 기능들을 추가한 모습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앞서 설명한 </a:t>
            </a:r>
            <a:r>
              <a:rPr lang="en-US" altLang="ko-KR" sz="1600" dirty="0"/>
              <a:t>API</a:t>
            </a:r>
            <a:r>
              <a:rPr lang="ko-KR" altLang="en-US" sz="1600" dirty="0"/>
              <a:t>들을 확인 가능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주요 기능 아래 다른 기능을 계층적으로 추가하는 것으로 상위함수의 영향을 받음</a:t>
            </a:r>
            <a:endParaRPr lang="en-US" altLang="ko-KR" sz="1600" dirty="0"/>
          </a:p>
          <a:p>
            <a:r>
              <a:rPr lang="en-US" altLang="ko-KR" sz="1600" dirty="0"/>
              <a:t>Ex) Face Tracker </a:t>
            </a:r>
            <a:r>
              <a:rPr lang="ko-KR" altLang="en-US" sz="1600" dirty="0"/>
              <a:t>아래에 </a:t>
            </a:r>
            <a:r>
              <a:rPr lang="en-US" altLang="ko-KR" sz="1600" dirty="0"/>
              <a:t>canvas</a:t>
            </a:r>
            <a:r>
              <a:rPr lang="ko-KR" altLang="en-US" sz="1600" dirty="0"/>
              <a:t>를 넣어서 배경과 얼굴을 구분 가능</a:t>
            </a:r>
            <a:r>
              <a:rPr lang="en-US" altLang="ko-KR" sz="1600" dirty="0"/>
              <a:t>(segmentation)</a:t>
            </a:r>
          </a:p>
          <a:p>
            <a:endParaRPr lang="en-US" altLang="ko-KR" sz="1600" dirty="0"/>
          </a:p>
          <a:p>
            <a:r>
              <a:rPr lang="ko-KR" altLang="en-US" sz="1600" dirty="0"/>
              <a:t>기능들의 이름을 확인하는 것으로 추후에 </a:t>
            </a:r>
            <a:r>
              <a:rPr lang="en-US" altLang="ko-KR" sz="1600" dirty="0"/>
              <a:t>Patch editor, Script</a:t>
            </a:r>
            <a:r>
              <a:rPr lang="ko-KR" altLang="en-US" sz="1600" dirty="0"/>
              <a:t>에서 사용 가능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40FFF5-3CB4-4AEF-A224-21B8287AA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149" b="56435"/>
          <a:stretch/>
        </p:blipFill>
        <p:spPr>
          <a:xfrm>
            <a:off x="9312030" y="1204706"/>
            <a:ext cx="2258647" cy="465349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DA763BA-CF38-4F57-8345-E2363DD6AFDC}"/>
              </a:ext>
            </a:extLst>
          </p:cNvPr>
          <p:cNvSpPr/>
          <p:nvPr/>
        </p:nvSpPr>
        <p:spPr>
          <a:xfrm>
            <a:off x="9088316" y="1342025"/>
            <a:ext cx="2353407" cy="40030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4F682C3-B5DE-43B7-8D0E-5C4E542A54EF}"/>
              </a:ext>
            </a:extLst>
          </p:cNvPr>
          <p:cNvSpPr/>
          <p:nvPr/>
        </p:nvSpPr>
        <p:spPr>
          <a:xfrm>
            <a:off x="10887808" y="1017546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69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구성요소 </a:t>
            </a:r>
            <a:r>
              <a:rPr lang="en-US" altLang="ko-KR" b="1" dirty="0"/>
              <a:t>3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전체 개발환경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53151C1-0E24-4FBB-B4D5-E44784176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5"/>
          <a:stretch/>
        </p:blipFill>
        <p:spPr>
          <a:xfrm>
            <a:off x="484552" y="1931814"/>
            <a:ext cx="10716847" cy="435133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3CEC705-3B35-4758-BB37-AC1F20EC5BEF}"/>
              </a:ext>
            </a:extLst>
          </p:cNvPr>
          <p:cNvSpPr/>
          <p:nvPr/>
        </p:nvSpPr>
        <p:spPr>
          <a:xfrm flipH="1">
            <a:off x="484552" y="4849584"/>
            <a:ext cx="813887" cy="15612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BDFE442-C0E4-4914-93B9-26E1A612D5CF}"/>
              </a:ext>
            </a:extLst>
          </p:cNvPr>
          <p:cNvSpPr/>
          <p:nvPr/>
        </p:nvSpPr>
        <p:spPr>
          <a:xfrm>
            <a:off x="348761" y="1939202"/>
            <a:ext cx="1084384" cy="17874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81C6CC6-CE24-4130-A139-371F71FE2731}"/>
              </a:ext>
            </a:extLst>
          </p:cNvPr>
          <p:cNvSpPr/>
          <p:nvPr/>
        </p:nvSpPr>
        <p:spPr>
          <a:xfrm>
            <a:off x="1769211" y="3815864"/>
            <a:ext cx="7058265" cy="2286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1B5B4A-77F0-4921-AEED-69F2B7E176AD}"/>
              </a:ext>
            </a:extLst>
          </p:cNvPr>
          <p:cNvSpPr/>
          <p:nvPr/>
        </p:nvSpPr>
        <p:spPr>
          <a:xfrm>
            <a:off x="2141906" y="372336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908AFFB-2F11-48E0-A60D-0548EA66A9B3}"/>
              </a:ext>
            </a:extLst>
          </p:cNvPr>
          <p:cNvSpPr/>
          <p:nvPr/>
        </p:nvSpPr>
        <p:spPr>
          <a:xfrm>
            <a:off x="10210799" y="2091605"/>
            <a:ext cx="1126391" cy="27848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1E683D-EA4A-46D7-86DA-D694D22918BA}"/>
              </a:ext>
            </a:extLst>
          </p:cNvPr>
          <p:cNvSpPr/>
          <p:nvPr/>
        </p:nvSpPr>
        <p:spPr>
          <a:xfrm>
            <a:off x="10014390" y="171146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2F41135-1332-4414-A5EB-8908E43F1AF5}"/>
              </a:ext>
            </a:extLst>
          </p:cNvPr>
          <p:cNvSpPr/>
          <p:nvPr/>
        </p:nvSpPr>
        <p:spPr>
          <a:xfrm>
            <a:off x="4130337" y="2053086"/>
            <a:ext cx="6011923" cy="17874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7EC366D-B99B-45DA-97C5-B06156778DEE}"/>
              </a:ext>
            </a:extLst>
          </p:cNvPr>
          <p:cNvSpPr/>
          <p:nvPr/>
        </p:nvSpPr>
        <p:spPr>
          <a:xfrm>
            <a:off x="4510429" y="186636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25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구성요소 </a:t>
            </a:r>
            <a:r>
              <a:rPr lang="en-US" altLang="ko-KR" b="1" dirty="0"/>
              <a:t>3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824" y="4790543"/>
            <a:ext cx="9708437" cy="1717777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1600" dirty="0"/>
              <a:t>사용된 </a:t>
            </a:r>
            <a:r>
              <a:rPr lang="en-US" altLang="ko-KR" sz="1600" dirty="0"/>
              <a:t>API</a:t>
            </a:r>
            <a:r>
              <a:rPr lang="ko-KR" altLang="en-US" sz="1600" dirty="0"/>
              <a:t>의 </a:t>
            </a:r>
            <a:r>
              <a:rPr lang="en-US" altLang="ko-KR" sz="1600" dirty="0"/>
              <a:t>patch editor :</a:t>
            </a:r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번을 통해서 </a:t>
            </a:r>
            <a:r>
              <a:rPr lang="en-US" altLang="ko-KR" sz="1600" dirty="0"/>
              <a:t>face tracker</a:t>
            </a:r>
            <a:r>
              <a:rPr lang="ko-KR" altLang="en-US" sz="1600" dirty="0"/>
              <a:t>의 기능 이용</a:t>
            </a:r>
            <a:endParaRPr lang="en-US" altLang="ko-KR" sz="1600" dirty="0"/>
          </a:p>
          <a:p>
            <a:r>
              <a:rPr lang="en-US" altLang="ko-KR" sz="1600" dirty="0"/>
              <a:t>2</a:t>
            </a:r>
            <a:r>
              <a:rPr lang="ko-KR" altLang="en-US" sz="1600" dirty="0"/>
              <a:t>번을 통해서 </a:t>
            </a:r>
            <a:r>
              <a:rPr lang="en-US" altLang="ko-KR" sz="1600" dirty="0"/>
              <a:t>1</a:t>
            </a:r>
            <a:r>
              <a:rPr lang="ko-KR" altLang="en-US" sz="1600" dirty="0"/>
              <a:t>번에서 인식된 얼굴의 특정 부분을 인식 가능</a:t>
            </a:r>
            <a:endParaRPr lang="en-US" altLang="ko-KR" sz="1600" dirty="0"/>
          </a:p>
          <a:p>
            <a:r>
              <a:rPr lang="en-US" altLang="ko-KR" sz="1600" dirty="0"/>
              <a:t>3</a:t>
            </a:r>
            <a:r>
              <a:rPr lang="ko-KR" altLang="en-US" sz="1600" dirty="0"/>
              <a:t>번을 통해서 </a:t>
            </a:r>
            <a:r>
              <a:rPr lang="en-US" altLang="ko-KR" sz="1600" dirty="0"/>
              <a:t>2</a:t>
            </a:r>
            <a:r>
              <a:rPr lang="ko-KR" altLang="en-US" sz="1600" dirty="0"/>
              <a:t>번에서 인식한 특정부분</a:t>
            </a:r>
            <a:r>
              <a:rPr lang="en-US" altLang="ko-KR" sz="1600" dirty="0"/>
              <a:t>(</a:t>
            </a:r>
            <a:r>
              <a:rPr lang="ko-KR" altLang="en-US" sz="1600" dirty="0"/>
              <a:t>눈</a:t>
            </a:r>
            <a:r>
              <a:rPr lang="en-US" altLang="ko-KR" sz="1600" dirty="0"/>
              <a:t>)</a:t>
            </a:r>
            <a:r>
              <a:rPr lang="ko-KR" altLang="en-US" sz="1600" dirty="0"/>
              <a:t>의 좌표를 이용하여 </a:t>
            </a:r>
            <a:r>
              <a:rPr lang="en-US" altLang="ko-KR" sz="1600" dirty="0"/>
              <a:t>null object</a:t>
            </a:r>
            <a:r>
              <a:rPr lang="ko-KR" altLang="en-US" sz="1600" dirty="0"/>
              <a:t>의 </a:t>
            </a:r>
            <a:r>
              <a:rPr lang="en-US" altLang="ko-KR" sz="1600" dirty="0"/>
              <a:t>3D position</a:t>
            </a:r>
            <a:r>
              <a:rPr lang="ko-KR" altLang="en-US" sz="1600" dirty="0"/>
              <a:t>으로 이용</a:t>
            </a:r>
            <a:endParaRPr lang="en-US" altLang="ko-KR" sz="1600" dirty="0"/>
          </a:p>
          <a:p>
            <a:r>
              <a:rPr lang="en-US" altLang="ko-KR" sz="1600" dirty="0"/>
              <a:t>4</a:t>
            </a:r>
            <a:r>
              <a:rPr lang="ko-KR" altLang="en-US" sz="1600" dirty="0"/>
              <a:t>번을 통해서 입이라는 부분의 데이터를 </a:t>
            </a:r>
            <a:r>
              <a:rPr lang="en-US" altLang="ko-KR" sz="1600" dirty="0"/>
              <a:t>1</a:t>
            </a:r>
            <a:r>
              <a:rPr lang="ko-KR" altLang="en-US" sz="1600" dirty="0"/>
              <a:t>번과 </a:t>
            </a:r>
            <a:r>
              <a:rPr lang="en-US" altLang="ko-KR" sz="1600" dirty="0"/>
              <a:t>2</a:t>
            </a:r>
            <a:r>
              <a:rPr lang="ko-KR" altLang="en-US" sz="1600" dirty="0"/>
              <a:t>번에서 얻어서 수치를 정형화 시킴 </a:t>
            </a:r>
            <a:endParaRPr lang="en-US" altLang="ko-KR" sz="1600" dirty="0"/>
          </a:p>
          <a:p>
            <a:r>
              <a:rPr lang="en-US" altLang="ko-KR" sz="1600" dirty="0"/>
              <a:t>5</a:t>
            </a:r>
            <a:r>
              <a:rPr lang="ko-KR" altLang="en-US" sz="1600" dirty="0"/>
              <a:t>번을 통해서 </a:t>
            </a:r>
            <a:r>
              <a:rPr lang="en-US" altLang="ko-KR" sz="1600" dirty="0"/>
              <a:t>3dText</a:t>
            </a:r>
            <a:r>
              <a:rPr lang="ko-KR" altLang="en-US" sz="1600" dirty="0"/>
              <a:t>의 내용을 </a:t>
            </a:r>
            <a:r>
              <a:rPr lang="en-US" altLang="ko-KR" sz="1600" dirty="0"/>
              <a:t>script.js </a:t>
            </a:r>
            <a:r>
              <a:rPr lang="ko-KR" altLang="en-US" sz="1600" dirty="0"/>
              <a:t>파일을 통해서 획득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CAE47C-6332-462D-AB52-82EE70ED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5" t="53844" r="25240" b="4925"/>
          <a:stretch/>
        </p:blipFill>
        <p:spPr>
          <a:xfrm>
            <a:off x="838200" y="1375531"/>
            <a:ext cx="9167447" cy="30643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4B0FB92-AC84-49FD-B7ED-A2D691145340}"/>
              </a:ext>
            </a:extLst>
          </p:cNvPr>
          <p:cNvSpPr/>
          <p:nvPr/>
        </p:nvSpPr>
        <p:spPr>
          <a:xfrm>
            <a:off x="3650373" y="1476989"/>
            <a:ext cx="3096258" cy="12434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299499-C619-4239-A8C3-3D0E5F9249B2}"/>
              </a:ext>
            </a:extLst>
          </p:cNvPr>
          <p:cNvSpPr/>
          <p:nvPr/>
        </p:nvSpPr>
        <p:spPr>
          <a:xfrm>
            <a:off x="4237025" y="287155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F7CE7F-6B66-456A-8E00-10CA1388FCF8}"/>
              </a:ext>
            </a:extLst>
          </p:cNvPr>
          <p:cNvSpPr/>
          <p:nvPr/>
        </p:nvSpPr>
        <p:spPr>
          <a:xfrm>
            <a:off x="4201856" y="3057983"/>
            <a:ext cx="2211477" cy="11974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9B79F2-562F-4892-9A69-63514CFEAFAC}"/>
              </a:ext>
            </a:extLst>
          </p:cNvPr>
          <p:cNvSpPr/>
          <p:nvPr/>
        </p:nvSpPr>
        <p:spPr>
          <a:xfrm>
            <a:off x="6741639" y="152136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C65A32-7F31-4482-9AAE-484664EA4AA2}"/>
              </a:ext>
            </a:extLst>
          </p:cNvPr>
          <p:cNvSpPr/>
          <p:nvPr/>
        </p:nvSpPr>
        <p:spPr>
          <a:xfrm>
            <a:off x="6955471" y="2382046"/>
            <a:ext cx="3126375" cy="20578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BEFD22-0FDB-444B-9F27-5C15ECA4FE5D}"/>
              </a:ext>
            </a:extLst>
          </p:cNvPr>
          <p:cNvSpPr/>
          <p:nvPr/>
        </p:nvSpPr>
        <p:spPr>
          <a:xfrm>
            <a:off x="9656886" y="238442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4C9C9F-449C-4D12-8133-D8482BCC50E6}"/>
              </a:ext>
            </a:extLst>
          </p:cNvPr>
          <p:cNvSpPr/>
          <p:nvPr/>
        </p:nvSpPr>
        <p:spPr>
          <a:xfrm>
            <a:off x="1043354" y="2931063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AC152C-C2ED-4280-8CDE-C15A05C2BB6A}"/>
              </a:ext>
            </a:extLst>
          </p:cNvPr>
          <p:cNvSpPr/>
          <p:nvPr/>
        </p:nvSpPr>
        <p:spPr>
          <a:xfrm>
            <a:off x="914400" y="283285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D54B7DF-BE1C-4641-B330-ECCFD8A10ED7}"/>
              </a:ext>
            </a:extLst>
          </p:cNvPr>
          <p:cNvSpPr/>
          <p:nvPr/>
        </p:nvSpPr>
        <p:spPr>
          <a:xfrm>
            <a:off x="1083411" y="1726191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8103073-87DC-40C2-8F9D-18B7C5FDF0C2}"/>
              </a:ext>
            </a:extLst>
          </p:cNvPr>
          <p:cNvSpPr/>
          <p:nvPr/>
        </p:nvSpPr>
        <p:spPr>
          <a:xfrm>
            <a:off x="954457" y="162798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074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구성요소 </a:t>
            </a:r>
            <a:r>
              <a:rPr lang="en-US" altLang="ko-KR" b="1" dirty="0"/>
              <a:t>3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824" y="4626315"/>
            <a:ext cx="9708437" cy="188200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1600" dirty="0"/>
              <a:t>Patch editor 1: </a:t>
            </a:r>
          </a:p>
          <a:p>
            <a:endParaRPr lang="en-US" altLang="ko-KR" sz="1600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번을 보면 </a:t>
            </a:r>
            <a:r>
              <a:rPr lang="en-US" altLang="ko-KR" sz="1600" dirty="0"/>
              <a:t>Face tracker</a:t>
            </a:r>
            <a:r>
              <a:rPr lang="ko-KR" altLang="en-US" sz="1600" dirty="0"/>
              <a:t>의 </a:t>
            </a:r>
            <a:r>
              <a:rPr lang="en-US" altLang="ko-KR" sz="1600" dirty="0"/>
              <a:t>Patch</a:t>
            </a:r>
            <a:r>
              <a:rPr lang="ko-KR" altLang="en-US" sz="1600" dirty="0"/>
              <a:t> 부분으로 얼굴을 인식할 수 있음</a:t>
            </a:r>
            <a:r>
              <a:rPr lang="en-US" altLang="ko-KR" sz="1600" dirty="0"/>
              <a:t>. </a:t>
            </a:r>
            <a:r>
              <a:rPr lang="ko-KR" altLang="en-US" sz="1600" dirty="0"/>
              <a:t>이는 전체 얼굴의 윤곽 및 위치부터 얼굴 내부에 있는 구성요소들의 위치 역시 인식 가능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앞서 말한 배경과 얼굴을 구분 짓는 </a:t>
            </a:r>
            <a:r>
              <a:rPr lang="en-US" altLang="ko-KR" sz="1600" dirty="0"/>
              <a:t>Segmentation</a:t>
            </a:r>
            <a:r>
              <a:rPr lang="ko-KR" altLang="en-US" sz="1600" dirty="0"/>
              <a:t>에서 계층성으로 사용됐으며 각 얼굴의 구성 요소의 위치를 알아내기 위해 사용 될 예정 </a:t>
            </a:r>
            <a:r>
              <a:rPr lang="en-US" altLang="ko-KR" sz="1600" dirty="0"/>
              <a:t>-&gt; 2</a:t>
            </a:r>
            <a:r>
              <a:rPr lang="ko-KR" altLang="en-US" sz="1600" dirty="0"/>
              <a:t>번에서 사용될 예정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CAE47C-6332-462D-AB52-82EE70ED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5" t="53844" r="25240" b="4925"/>
          <a:stretch/>
        </p:blipFill>
        <p:spPr>
          <a:xfrm>
            <a:off x="838200" y="1375531"/>
            <a:ext cx="9167447" cy="30643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4B0FB92-AC84-49FD-B7ED-A2D691145340}"/>
              </a:ext>
            </a:extLst>
          </p:cNvPr>
          <p:cNvSpPr/>
          <p:nvPr/>
        </p:nvSpPr>
        <p:spPr>
          <a:xfrm>
            <a:off x="3650373" y="1476989"/>
            <a:ext cx="3096258" cy="12434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299499-C619-4239-A8C3-3D0E5F9249B2}"/>
              </a:ext>
            </a:extLst>
          </p:cNvPr>
          <p:cNvSpPr/>
          <p:nvPr/>
        </p:nvSpPr>
        <p:spPr>
          <a:xfrm>
            <a:off x="4237025" y="287155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F7CE7F-6B66-456A-8E00-10CA1388FCF8}"/>
              </a:ext>
            </a:extLst>
          </p:cNvPr>
          <p:cNvSpPr/>
          <p:nvPr/>
        </p:nvSpPr>
        <p:spPr>
          <a:xfrm>
            <a:off x="4201856" y="3057983"/>
            <a:ext cx="2211477" cy="11974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9B79F2-562F-4892-9A69-63514CFEAFAC}"/>
              </a:ext>
            </a:extLst>
          </p:cNvPr>
          <p:cNvSpPr/>
          <p:nvPr/>
        </p:nvSpPr>
        <p:spPr>
          <a:xfrm>
            <a:off x="6741639" y="152136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C65A32-7F31-4482-9AAE-484664EA4AA2}"/>
              </a:ext>
            </a:extLst>
          </p:cNvPr>
          <p:cNvSpPr/>
          <p:nvPr/>
        </p:nvSpPr>
        <p:spPr>
          <a:xfrm>
            <a:off x="6955471" y="2382046"/>
            <a:ext cx="3126375" cy="20578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BEFD22-0FDB-444B-9F27-5C15ECA4FE5D}"/>
              </a:ext>
            </a:extLst>
          </p:cNvPr>
          <p:cNvSpPr/>
          <p:nvPr/>
        </p:nvSpPr>
        <p:spPr>
          <a:xfrm>
            <a:off x="9656886" y="238442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4C9C9F-449C-4D12-8133-D8482BCC50E6}"/>
              </a:ext>
            </a:extLst>
          </p:cNvPr>
          <p:cNvSpPr/>
          <p:nvPr/>
        </p:nvSpPr>
        <p:spPr>
          <a:xfrm>
            <a:off x="1043354" y="2931063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AC152C-C2ED-4280-8CDE-C15A05C2BB6A}"/>
              </a:ext>
            </a:extLst>
          </p:cNvPr>
          <p:cNvSpPr/>
          <p:nvPr/>
        </p:nvSpPr>
        <p:spPr>
          <a:xfrm>
            <a:off x="914400" y="283285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D54B7DF-BE1C-4641-B330-ECCFD8A10ED7}"/>
              </a:ext>
            </a:extLst>
          </p:cNvPr>
          <p:cNvSpPr/>
          <p:nvPr/>
        </p:nvSpPr>
        <p:spPr>
          <a:xfrm>
            <a:off x="1083411" y="1726191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8103073-87DC-40C2-8F9D-18B7C5FDF0C2}"/>
              </a:ext>
            </a:extLst>
          </p:cNvPr>
          <p:cNvSpPr/>
          <p:nvPr/>
        </p:nvSpPr>
        <p:spPr>
          <a:xfrm>
            <a:off x="954457" y="162798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62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구성요소 </a:t>
            </a:r>
            <a:r>
              <a:rPr lang="en-US" altLang="ko-KR" b="1" dirty="0"/>
              <a:t>3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824" y="4790543"/>
            <a:ext cx="9708437" cy="1717777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1600" dirty="0"/>
              <a:t>Patch editor 2: </a:t>
            </a:r>
          </a:p>
          <a:p>
            <a:endParaRPr lang="en-US" altLang="ko-KR" sz="1600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번의 </a:t>
            </a:r>
            <a:r>
              <a:rPr lang="en-US" altLang="ko-KR" sz="1600" dirty="0"/>
              <a:t>Face tracker</a:t>
            </a:r>
            <a:r>
              <a:rPr lang="ko-KR" altLang="en-US" sz="1600" dirty="0"/>
              <a:t>의 얼굴 정보를 토대로 얼굴 내부에 있는 세부 구성요소들의 정보를 얻기 위해 사용 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턱</a:t>
            </a:r>
            <a:r>
              <a:rPr lang="en-US" altLang="ko-KR" sz="1600" dirty="0"/>
              <a:t>, </a:t>
            </a:r>
            <a:r>
              <a:rPr lang="ko-KR" altLang="en-US" sz="1600" dirty="0"/>
              <a:t>눈</a:t>
            </a:r>
            <a:r>
              <a:rPr lang="en-US" altLang="ko-KR" sz="1600" dirty="0"/>
              <a:t>, </a:t>
            </a:r>
            <a:r>
              <a:rPr lang="ko-KR" altLang="en-US" sz="1600" dirty="0"/>
              <a:t>입 등의 정보를 세부적으로 추출하고 각 정보들이 필요한 부분과 매칭될 예정 </a:t>
            </a:r>
            <a:r>
              <a:rPr lang="en-US" altLang="ko-KR" sz="1600" dirty="0"/>
              <a:t>-&gt; 3, 4</a:t>
            </a:r>
            <a:r>
              <a:rPr lang="ko-KR" altLang="en-US" sz="1600" dirty="0"/>
              <a:t>번에서 사용될 예정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CAE47C-6332-462D-AB52-82EE70ED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5" t="53844" r="25240" b="4925"/>
          <a:stretch/>
        </p:blipFill>
        <p:spPr>
          <a:xfrm>
            <a:off x="838200" y="1375531"/>
            <a:ext cx="9167447" cy="30643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4B0FB92-AC84-49FD-B7ED-A2D691145340}"/>
              </a:ext>
            </a:extLst>
          </p:cNvPr>
          <p:cNvSpPr/>
          <p:nvPr/>
        </p:nvSpPr>
        <p:spPr>
          <a:xfrm>
            <a:off x="3650373" y="1476989"/>
            <a:ext cx="3096258" cy="12434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299499-C619-4239-A8C3-3D0E5F9249B2}"/>
              </a:ext>
            </a:extLst>
          </p:cNvPr>
          <p:cNvSpPr/>
          <p:nvPr/>
        </p:nvSpPr>
        <p:spPr>
          <a:xfrm>
            <a:off x="4237025" y="287155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F7CE7F-6B66-456A-8E00-10CA1388FCF8}"/>
              </a:ext>
            </a:extLst>
          </p:cNvPr>
          <p:cNvSpPr/>
          <p:nvPr/>
        </p:nvSpPr>
        <p:spPr>
          <a:xfrm>
            <a:off x="4201856" y="3057983"/>
            <a:ext cx="2211477" cy="11974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9B79F2-562F-4892-9A69-63514CFEAFAC}"/>
              </a:ext>
            </a:extLst>
          </p:cNvPr>
          <p:cNvSpPr/>
          <p:nvPr/>
        </p:nvSpPr>
        <p:spPr>
          <a:xfrm>
            <a:off x="6741639" y="152136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C65A32-7F31-4482-9AAE-484664EA4AA2}"/>
              </a:ext>
            </a:extLst>
          </p:cNvPr>
          <p:cNvSpPr/>
          <p:nvPr/>
        </p:nvSpPr>
        <p:spPr>
          <a:xfrm>
            <a:off x="6955471" y="2382046"/>
            <a:ext cx="3126375" cy="20578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BEFD22-0FDB-444B-9F27-5C15ECA4FE5D}"/>
              </a:ext>
            </a:extLst>
          </p:cNvPr>
          <p:cNvSpPr/>
          <p:nvPr/>
        </p:nvSpPr>
        <p:spPr>
          <a:xfrm>
            <a:off x="9656886" y="238442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4C9C9F-449C-4D12-8133-D8482BCC50E6}"/>
              </a:ext>
            </a:extLst>
          </p:cNvPr>
          <p:cNvSpPr/>
          <p:nvPr/>
        </p:nvSpPr>
        <p:spPr>
          <a:xfrm>
            <a:off x="1043354" y="2931063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AC152C-C2ED-4280-8CDE-C15A05C2BB6A}"/>
              </a:ext>
            </a:extLst>
          </p:cNvPr>
          <p:cNvSpPr/>
          <p:nvPr/>
        </p:nvSpPr>
        <p:spPr>
          <a:xfrm>
            <a:off x="914400" y="283285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D54B7DF-BE1C-4641-B330-ECCFD8A10ED7}"/>
              </a:ext>
            </a:extLst>
          </p:cNvPr>
          <p:cNvSpPr/>
          <p:nvPr/>
        </p:nvSpPr>
        <p:spPr>
          <a:xfrm>
            <a:off x="1083411" y="1726191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8103073-87DC-40C2-8F9D-18B7C5FDF0C2}"/>
              </a:ext>
            </a:extLst>
          </p:cNvPr>
          <p:cNvSpPr/>
          <p:nvPr/>
        </p:nvSpPr>
        <p:spPr>
          <a:xfrm>
            <a:off x="954457" y="162798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5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01-4. </a:t>
            </a:r>
            <a:r>
              <a:rPr lang="en-US" altLang="ko-KR" b="1" dirty="0"/>
              <a:t>Spark AR?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/>
          <a:lstStyle/>
          <a:p>
            <a:pPr algn="l"/>
            <a:r>
              <a:rPr lang="en-US" altLang="ko-KR" sz="2800" b="1" i="0" dirty="0">
                <a:solidFill>
                  <a:srgbClr val="1D1A1E"/>
                </a:solidFill>
                <a:effectLst/>
                <a:latin typeface="+mn-lt"/>
              </a:rPr>
              <a:t>Publish effects to Instagram</a:t>
            </a:r>
          </a:p>
          <a:p>
            <a:pPr algn="l"/>
            <a:endParaRPr lang="en-US" altLang="ko-KR" sz="2800" dirty="0">
              <a:solidFill>
                <a:srgbClr val="1D1A1E"/>
              </a:solidFill>
              <a:latin typeface="+mn-lt"/>
            </a:endParaRPr>
          </a:p>
          <a:p>
            <a:r>
              <a:rPr lang="en-US" altLang="ko-KR" sz="2000" b="0" i="0" dirty="0">
                <a:effectLst/>
                <a:latin typeface="+mn-lt"/>
              </a:rPr>
              <a:t>Spark AR Hub helps you publish, manage and understand your AR effect performance across Facebook and Instagram.</a:t>
            </a:r>
          </a:p>
          <a:p>
            <a:pPr marL="0" indent="0">
              <a:buNone/>
            </a:pPr>
            <a:endParaRPr lang="en-US" altLang="ko-KR" sz="2000" b="0" i="0" dirty="0">
              <a:solidFill>
                <a:srgbClr val="262626"/>
              </a:solidFill>
              <a:effectLst/>
              <a:latin typeface="+mn-lt"/>
            </a:endParaRPr>
          </a:p>
          <a:p>
            <a:pPr algn="l"/>
            <a:endParaRPr lang="en-US" altLang="ko-KR" sz="2000" dirty="0">
              <a:solidFill>
                <a:srgbClr val="1D1A1E"/>
              </a:solidFill>
              <a:latin typeface="+mn-lt"/>
            </a:endParaRPr>
          </a:p>
          <a:p>
            <a:pPr algn="l"/>
            <a:endParaRPr lang="en-US" altLang="ko-KR" sz="2000" dirty="0">
              <a:solidFill>
                <a:srgbClr val="1D1A1E"/>
              </a:solidFill>
              <a:latin typeface="+mn-lt"/>
            </a:endParaRPr>
          </a:p>
          <a:p>
            <a:pPr algn="l"/>
            <a:endParaRPr lang="en-US" altLang="ko-KR" sz="1600" dirty="0">
              <a:latin typeface="+mn-lt"/>
            </a:endParaRPr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76522-2B08-472A-BA7D-2D60253EB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1" t="24494" r="52031" b="20014"/>
          <a:stretch/>
        </p:blipFill>
        <p:spPr>
          <a:xfrm>
            <a:off x="5589029" y="3587235"/>
            <a:ext cx="4076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80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구성요소 </a:t>
            </a:r>
            <a:r>
              <a:rPr lang="en-US" altLang="ko-KR" b="1" dirty="0"/>
              <a:t>3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824" y="4790543"/>
            <a:ext cx="9708437" cy="171777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1600" dirty="0"/>
              <a:t>Patch editor 3: </a:t>
            </a:r>
          </a:p>
          <a:p>
            <a:endParaRPr lang="en-US" altLang="ko-KR" sz="1600" dirty="0"/>
          </a:p>
          <a:p>
            <a:r>
              <a:rPr lang="en-US" altLang="ko-KR" sz="1600" dirty="0"/>
              <a:t>2</a:t>
            </a:r>
            <a:r>
              <a:rPr lang="ko-KR" altLang="en-US" sz="1600" dirty="0"/>
              <a:t>번의 </a:t>
            </a:r>
            <a:r>
              <a:rPr lang="en-US" altLang="ko-KR" sz="1600" dirty="0"/>
              <a:t>Eyeball(</a:t>
            </a:r>
            <a:r>
              <a:rPr lang="ko-KR" altLang="en-US" sz="1600" dirty="0"/>
              <a:t>눈의 정보</a:t>
            </a:r>
            <a:r>
              <a:rPr lang="en-US" altLang="ko-KR" sz="1600" dirty="0"/>
              <a:t>)</a:t>
            </a:r>
            <a:r>
              <a:rPr lang="ko-KR" altLang="en-US" sz="1600" dirty="0"/>
              <a:t>를 세부적으로 사용 </a:t>
            </a:r>
            <a:r>
              <a:rPr lang="en-US" altLang="ko-KR" sz="1600" dirty="0"/>
              <a:t>-&gt; Eyeball patch</a:t>
            </a:r>
            <a:r>
              <a:rPr lang="ko-KR" altLang="en-US" sz="1600" dirty="0"/>
              <a:t>는 </a:t>
            </a:r>
            <a:r>
              <a:rPr lang="en-US" altLang="ko-KR" sz="1600" dirty="0"/>
              <a:t>left, right</a:t>
            </a:r>
            <a:r>
              <a:rPr lang="ko-KR" altLang="en-US" sz="1600" dirty="0"/>
              <a:t>의</a:t>
            </a:r>
            <a:r>
              <a:rPr lang="en-US" altLang="ko-KR" sz="1600" dirty="0"/>
              <a:t> (iris, eyeball center, eyeball rotation) 6</a:t>
            </a:r>
            <a:r>
              <a:rPr lang="ko-KR" altLang="en-US" sz="1600" dirty="0"/>
              <a:t>개의 정보로 이루어짐</a:t>
            </a:r>
            <a:r>
              <a:rPr lang="en-US" altLang="ko-KR" sz="1600" dirty="0"/>
              <a:t>  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여기 예시에서는 각 눈의 </a:t>
            </a:r>
            <a:r>
              <a:rPr lang="en-US" altLang="ko-KR" sz="1600" dirty="0"/>
              <a:t>iris</a:t>
            </a:r>
            <a:r>
              <a:rPr lang="ko-KR" altLang="en-US" sz="1600" dirty="0"/>
              <a:t>의 위치 정보를 토대로 하트 모양의 </a:t>
            </a:r>
            <a:r>
              <a:rPr lang="en-US" altLang="ko-KR" sz="1600" dirty="0"/>
              <a:t>null Object</a:t>
            </a:r>
            <a:r>
              <a:rPr lang="ko-KR" altLang="en-US" sz="1600" dirty="0"/>
              <a:t>와 매칭 시킴</a:t>
            </a:r>
            <a:r>
              <a:rPr lang="en-US" altLang="ko-KR" sz="16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CAE47C-6332-462D-AB52-82EE70ED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5" t="53844" r="25240" b="4925"/>
          <a:stretch/>
        </p:blipFill>
        <p:spPr>
          <a:xfrm>
            <a:off x="838200" y="1375531"/>
            <a:ext cx="9167447" cy="30643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4B0FB92-AC84-49FD-B7ED-A2D691145340}"/>
              </a:ext>
            </a:extLst>
          </p:cNvPr>
          <p:cNvSpPr/>
          <p:nvPr/>
        </p:nvSpPr>
        <p:spPr>
          <a:xfrm>
            <a:off x="3650373" y="1476989"/>
            <a:ext cx="3096258" cy="12434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299499-C619-4239-A8C3-3D0E5F9249B2}"/>
              </a:ext>
            </a:extLst>
          </p:cNvPr>
          <p:cNvSpPr/>
          <p:nvPr/>
        </p:nvSpPr>
        <p:spPr>
          <a:xfrm>
            <a:off x="4237025" y="287155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F7CE7F-6B66-456A-8E00-10CA1388FCF8}"/>
              </a:ext>
            </a:extLst>
          </p:cNvPr>
          <p:cNvSpPr/>
          <p:nvPr/>
        </p:nvSpPr>
        <p:spPr>
          <a:xfrm>
            <a:off x="4201856" y="3057983"/>
            <a:ext cx="2211477" cy="11974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9B79F2-562F-4892-9A69-63514CFEAFAC}"/>
              </a:ext>
            </a:extLst>
          </p:cNvPr>
          <p:cNvSpPr/>
          <p:nvPr/>
        </p:nvSpPr>
        <p:spPr>
          <a:xfrm>
            <a:off x="6741639" y="152136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C65A32-7F31-4482-9AAE-484664EA4AA2}"/>
              </a:ext>
            </a:extLst>
          </p:cNvPr>
          <p:cNvSpPr/>
          <p:nvPr/>
        </p:nvSpPr>
        <p:spPr>
          <a:xfrm>
            <a:off x="6955471" y="2382046"/>
            <a:ext cx="3126375" cy="20578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BEFD22-0FDB-444B-9F27-5C15ECA4FE5D}"/>
              </a:ext>
            </a:extLst>
          </p:cNvPr>
          <p:cNvSpPr/>
          <p:nvPr/>
        </p:nvSpPr>
        <p:spPr>
          <a:xfrm>
            <a:off x="9656886" y="238442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4C9C9F-449C-4D12-8133-D8482BCC50E6}"/>
              </a:ext>
            </a:extLst>
          </p:cNvPr>
          <p:cNvSpPr/>
          <p:nvPr/>
        </p:nvSpPr>
        <p:spPr>
          <a:xfrm>
            <a:off x="1043354" y="2931063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AC152C-C2ED-4280-8CDE-C15A05C2BB6A}"/>
              </a:ext>
            </a:extLst>
          </p:cNvPr>
          <p:cNvSpPr/>
          <p:nvPr/>
        </p:nvSpPr>
        <p:spPr>
          <a:xfrm>
            <a:off x="914400" y="283285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D54B7DF-BE1C-4641-B330-ECCFD8A10ED7}"/>
              </a:ext>
            </a:extLst>
          </p:cNvPr>
          <p:cNvSpPr/>
          <p:nvPr/>
        </p:nvSpPr>
        <p:spPr>
          <a:xfrm>
            <a:off x="1083411" y="1726191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8103073-87DC-40C2-8F9D-18B7C5FDF0C2}"/>
              </a:ext>
            </a:extLst>
          </p:cNvPr>
          <p:cNvSpPr/>
          <p:nvPr/>
        </p:nvSpPr>
        <p:spPr>
          <a:xfrm>
            <a:off x="954457" y="162798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60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구성요소 </a:t>
            </a:r>
            <a:r>
              <a:rPr lang="en-US" altLang="ko-KR" b="1" dirty="0"/>
              <a:t>3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824" y="4790543"/>
            <a:ext cx="9708437" cy="171777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1600" dirty="0"/>
              <a:t>Patch editor 4: </a:t>
            </a:r>
          </a:p>
          <a:p>
            <a:endParaRPr lang="en-US" altLang="ko-KR" sz="1600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번의 </a:t>
            </a:r>
            <a:r>
              <a:rPr lang="en-US" altLang="ko-KR" sz="1600" dirty="0"/>
              <a:t>Face tracker</a:t>
            </a:r>
            <a:r>
              <a:rPr lang="ko-KR" altLang="en-US" sz="1600" dirty="0"/>
              <a:t>의 얼굴 정보를 토대로 </a:t>
            </a:r>
            <a:r>
              <a:rPr lang="en-US" altLang="ko-KR" sz="1600" dirty="0"/>
              <a:t>Mouth Open</a:t>
            </a:r>
            <a:r>
              <a:rPr lang="ko-KR" altLang="en-US" sz="1600" dirty="0"/>
              <a:t>에 대한 정보를 추출 </a:t>
            </a:r>
            <a:r>
              <a:rPr lang="en-US" altLang="ko-KR" sz="1600" dirty="0"/>
              <a:t>(0~1 </a:t>
            </a:r>
            <a:r>
              <a:rPr lang="ko-KR" altLang="en-US" sz="1600" dirty="0" err="1"/>
              <a:t>사잇값으로</a:t>
            </a:r>
            <a:r>
              <a:rPr lang="ko-KR" altLang="en-US" sz="1600" dirty="0"/>
              <a:t> 입의 열린 정도 측정 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600" dirty="0"/>
              <a:t>-&gt; Emitter</a:t>
            </a:r>
            <a:r>
              <a:rPr lang="ko-KR" altLang="en-US" sz="1600" dirty="0"/>
              <a:t>의 생성도는 </a:t>
            </a:r>
            <a:r>
              <a:rPr lang="en-US" altLang="ko-KR" sz="1600" dirty="0"/>
              <a:t>0~1</a:t>
            </a:r>
            <a:r>
              <a:rPr lang="ko-KR" altLang="en-US" sz="1600" dirty="0"/>
              <a:t>의 값으론 변화를 알기 어려움 </a:t>
            </a:r>
            <a:r>
              <a:rPr lang="en-US" altLang="ko-KR" sz="1600" dirty="0"/>
              <a:t>-&gt; 20</a:t>
            </a:r>
            <a:r>
              <a:rPr lang="ko-KR" altLang="en-US" sz="1600" dirty="0"/>
              <a:t>을 곱하여 생성도에 대입 </a:t>
            </a:r>
            <a:r>
              <a:rPr lang="en-US" altLang="ko-KR" sz="1600" dirty="0"/>
              <a:t>(multiply patch </a:t>
            </a:r>
            <a:r>
              <a:rPr lang="ko-KR" altLang="en-US" sz="1600" dirty="0"/>
              <a:t>사용</a:t>
            </a:r>
            <a:r>
              <a:rPr lang="en-US" altLang="ko-KR" sz="1600" dirty="0"/>
              <a:t>)</a:t>
            </a:r>
            <a:r>
              <a:rPr lang="ko-KR" altLang="en-US" sz="1600" dirty="0"/>
              <a:t>  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en-US" altLang="ko-KR" sz="1600" dirty="0"/>
              <a:t>2</a:t>
            </a:r>
            <a:r>
              <a:rPr lang="ko-KR" altLang="en-US" sz="1600" dirty="0"/>
              <a:t>번에서 </a:t>
            </a:r>
            <a:r>
              <a:rPr lang="en-US" altLang="ko-KR" sz="1600" dirty="0"/>
              <a:t>mouth</a:t>
            </a:r>
            <a:r>
              <a:rPr lang="ko-KR" altLang="en-US" sz="1600" dirty="0"/>
              <a:t>의 정보를 토대로 </a:t>
            </a:r>
            <a:r>
              <a:rPr lang="en-US" altLang="ko-KR" sz="1600" dirty="0"/>
              <a:t>Emitter</a:t>
            </a:r>
            <a:r>
              <a:rPr lang="ko-KR" altLang="en-US" sz="1600" dirty="0"/>
              <a:t>의 시작 위치를 매칭 </a:t>
            </a:r>
            <a:r>
              <a:rPr lang="en-US" altLang="ko-KR" sz="1600" dirty="0"/>
              <a:t>(upper lip center, lower lip center, left corner, right corner 4</a:t>
            </a:r>
            <a:r>
              <a:rPr lang="ko-KR" altLang="en-US" sz="1600" dirty="0"/>
              <a:t>가지로 </a:t>
            </a:r>
            <a:r>
              <a:rPr lang="en-US" altLang="ko-KR" sz="1600" dirty="0"/>
              <a:t>mouth patch</a:t>
            </a:r>
            <a:r>
              <a:rPr lang="ko-KR" altLang="en-US" sz="1600" dirty="0"/>
              <a:t>의 정보가 이루어져 있음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CAE47C-6332-462D-AB52-82EE70ED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5" t="53844" r="25240" b="4925"/>
          <a:stretch/>
        </p:blipFill>
        <p:spPr>
          <a:xfrm>
            <a:off x="838200" y="1375531"/>
            <a:ext cx="9167447" cy="30643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4B0FB92-AC84-49FD-B7ED-A2D691145340}"/>
              </a:ext>
            </a:extLst>
          </p:cNvPr>
          <p:cNvSpPr/>
          <p:nvPr/>
        </p:nvSpPr>
        <p:spPr>
          <a:xfrm>
            <a:off x="3650373" y="1476989"/>
            <a:ext cx="3096258" cy="12434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299499-C619-4239-A8C3-3D0E5F9249B2}"/>
              </a:ext>
            </a:extLst>
          </p:cNvPr>
          <p:cNvSpPr/>
          <p:nvPr/>
        </p:nvSpPr>
        <p:spPr>
          <a:xfrm>
            <a:off x="4237025" y="287155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F7CE7F-6B66-456A-8E00-10CA1388FCF8}"/>
              </a:ext>
            </a:extLst>
          </p:cNvPr>
          <p:cNvSpPr/>
          <p:nvPr/>
        </p:nvSpPr>
        <p:spPr>
          <a:xfrm>
            <a:off x="4201856" y="3057983"/>
            <a:ext cx="2211477" cy="11974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9B79F2-562F-4892-9A69-63514CFEAFAC}"/>
              </a:ext>
            </a:extLst>
          </p:cNvPr>
          <p:cNvSpPr/>
          <p:nvPr/>
        </p:nvSpPr>
        <p:spPr>
          <a:xfrm>
            <a:off x="6741639" y="152136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C65A32-7F31-4482-9AAE-484664EA4AA2}"/>
              </a:ext>
            </a:extLst>
          </p:cNvPr>
          <p:cNvSpPr/>
          <p:nvPr/>
        </p:nvSpPr>
        <p:spPr>
          <a:xfrm>
            <a:off x="6955471" y="2382046"/>
            <a:ext cx="3126375" cy="20578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BEFD22-0FDB-444B-9F27-5C15ECA4FE5D}"/>
              </a:ext>
            </a:extLst>
          </p:cNvPr>
          <p:cNvSpPr/>
          <p:nvPr/>
        </p:nvSpPr>
        <p:spPr>
          <a:xfrm>
            <a:off x="9656886" y="238442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4C9C9F-449C-4D12-8133-D8482BCC50E6}"/>
              </a:ext>
            </a:extLst>
          </p:cNvPr>
          <p:cNvSpPr/>
          <p:nvPr/>
        </p:nvSpPr>
        <p:spPr>
          <a:xfrm>
            <a:off x="1043354" y="2931063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AC152C-C2ED-4280-8CDE-C15A05C2BB6A}"/>
              </a:ext>
            </a:extLst>
          </p:cNvPr>
          <p:cNvSpPr/>
          <p:nvPr/>
        </p:nvSpPr>
        <p:spPr>
          <a:xfrm>
            <a:off x="914400" y="283285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D54B7DF-BE1C-4641-B330-ECCFD8A10ED7}"/>
              </a:ext>
            </a:extLst>
          </p:cNvPr>
          <p:cNvSpPr/>
          <p:nvPr/>
        </p:nvSpPr>
        <p:spPr>
          <a:xfrm>
            <a:off x="1083411" y="1726191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8103073-87DC-40C2-8F9D-18B7C5FDF0C2}"/>
              </a:ext>
            </a:extLst>
          </p:cNvPr>
          <p:cNvSpPr/>
          <p:nvPr/>
        </p:nvSpPr>
        <p:spPr>
          <a:xfrm>
            <a:off x="954457" y="162798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30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구성요소 </a:t>
            </a:r>
            <a:r>
              <a:rPr lang="en-US" altLang="ko-KR" b="1" dirty="0"/>
              <a:t>3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824" y="4790543"/>
            <a:ext cx="9708437" cy="171777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600" dirty="0"/>
              <a:t>Patch editor 5: </a:t>
            </a:r>
          </a:p>
          <a:p>
            <a:endParaRPr lang="en-US" altLang="ko-KR" sz="1600" dirty="0"/>
          </a:p>
          <a:p>
            <a:r>
              <a:rPr lang="ko-KR" altLang="en-US" dirty="0"/>
              <a:t>앞서 </a:t>
            </a:r>
            <a:r>
              <a:rPr lang="en-US" altLang="ko-KR" dirty="0"/>
              <a:t>3dText</a:t>
            </a:r>
            <a:r>
              <a:rPr lang="ko-KR" altLang="en-US" dirty="0"/>
              <a:t>의 설정에서 지정했던 </a:t>
            </a:r>
            <a:r>
              <a:rPr lang="en-US" altLang="ko-KR" dirty="0"/>
              <a:t>text</a:t>
            </a:r>
            <a:r>
              <a:rPr lang="ko-KR" altLang="en-US" dirty="0"/>
              <a:t>를 </a:t>
            </a:r>
            <a:r>
              <a:rPr lang="en-US" altLang="ko-KR" dirty="0"/>
              <a:t>Script </a:t>
            </a:r>
            <a:r>
              <a:rPr lang="ko-KR" altLang="en-US" dirty="0"/>
              <a:t>파일을 이용해서도 가능함을 보여줄 예정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sz="1600" dirty="0"/>
              <a:t>From Script</a:t>
            </a:r>
            <a:r>
              <a:rPr lang="ko-KR" altLang="en-US" sz="1600" dirty="0"/>
              <a:t>를 이용하여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나오는 </a:t>
            </a:r>
            <a:r>
              <a:rPr lang="en-US" altLang="ko-KR" sz="1600" dirty="0"/>
              <a:t>output</a:t>
            </a:r>
            <a:r>
              <a:rPr lang="ko-KR" altLang="en-US" sz="1600" dirty="0"/>
              <a:t>을 토대로 </a:t>
            </a:r>
            <a:r>
              <a:rPr lang="en-US" altLang="ko-KR" sz="1600" dirty="0"/>
              <a:t>3dText</a:t>
            </a:r>
            <a:r>
              <a:rPr lang="ko-KR" altLang="en-US" sz="1600" dirty="0"/>
              <a:t>에 매칭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CAE47C-6332-462D-AB52-82EE70ED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5" t="53844" r="25240" b="4925"/>
          <a:stretch/>
        </p:blipFill>
        <p:spPr>
          <a:xfrm>
            <a:off x="838200" y="1375531"/>
            <a:ext cx="9167447" cy="30643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4B0FB92-AC84-49FD-B7ED-A2D691145340}"/>
              </a:ext>
            </a:extLst>
          </p:cNvPr>
          <p:cNvSpPr/>
          <p:nvPr/>
        </p:nvSpPr>
        <p:spPr>
          <a:xfrm>
            <a:off x="3650373" y="1476989"/>
            <a:ext cx="3096258" cy="12434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299499-C619-4239-A8C3-3D0E5F9249B2}"/>
              </a:ext>
            </a:extLst>
          </p:cNvPr>
          <p:cNvSpPr/>
          <p:nvPr/>
        </p:nvSpPr>
        <p:spPr>
          <a:xfrm>
            <a:off x="4237025" y="287155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F7CE7F-6B66-456A-8E00-10CA1388FCF8}"/>
              </a:ext>
            </a:extLst>
          </p:cNvPr>
          <p:cNvSpPr/>
          <p:nvPr/>
        </p:nvSpPr>
        <p:spPr>
          <a:xfrm>
            <a:off x="4201856" y="3057983"/>
            <a:ext cx="2211477" cy="11974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9B79F2-562F-4892-9A69-63514CFEAFAC}"/>
              </a:ext>
            </a:extLst>
          </p:cNvPr>
          <p:cNvSpPr/>
          <p:nvPr/>
        </p:nvSpPr>
        <p:spPr>
          <a:xfrm>
            <a:off x="6741639" y="1521368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C65A32-7F31-4482-9AAE-484664EA4AA2}"/>
              </a:ext>
            </a:extLst>
          </p:cNvPr>
          <p:cNvSpPr/>
          <p:nvPr/>
        </p:nvSpPr>
        <p:spPr>
          <a:xfrm>
            <a:off x="6955471" y="2382046"/>
            <a:ext cx="3126375" cy="20578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BEFD22-0FDB-444B-9F27-5C15ECA4FE5D}"/>
              </a:ext>
            </a:extLst>
          </p:cNvPr>
          <p:cNvSpPr/>
          <p:nvPr/>
        </p:nvSpPr>
        <p:spPr>
          <a:xfrm>
            <a:off x="9656886" y="2384421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4C9C9F-449C-4D12-8133-D8482BCC50E6}"/>
              </a:ext>
            </a:extLst>
          </p:cNvPr>
          <p:cNvSpPr/>
          <p:nvPr/>
        </p:nvSpPr>
        <p:spPr>
          <a:xfrm>
            <a:off x="1043354" y="2931063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AC152C-C2ED-4280-8CDE-C15A05C2BB6A}"/>
              </a:ext>
            </a:extLst>
          </p:cNvPr>
          <p:cNvSpPr/>
          <p:nvPr/>
        </p:nvSpPr>
        <p:spPr>
          <a:xfrm>
            <a:off x="914400" y="2832852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D54B7DF-BE1C-4641-B330-ECCFD8A10ED7}"/>
              </a:ext>
            </a:extLst>
          </p:cNvPr>
          <p:cNvSpPr/>
          <p:nvPr/>
        </p:nvSpPr>
        <p:spPr>
          <a:xfrm>
            <a:off x="1083411" y="1726191"/>
            <a:ext cx="2702169" cy="11192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8103073-87DC-40C2-8F9D-18B7C5FDF0C2}"/>
              </a:ext>
            </a:extLst>
          </p:cNvPr>
          <p:cNvSpPr/>
          <p:nvPr/>
        </p:nvSpPr>
        <p:spPr>
          <a:xfrm>
            <a:off x="954457" y="1627980"/>
            <a:ext cx="257907" cy="2746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7255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Script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824" y="4790543"/>
            <a:ext cx="9708437" cy="1717777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Patch editor 5</a:t>
            </a:r>
            <a:r>
              <a:rPr lang="ko-KR" altLang="en-US" sz="1600" dirty="0"/>
              <a:t>에서 사용된 </a:t>
            </a:r>
            <a:r>
              <a:rPr lang="en-US" altLang="ko-KR" sz="1600" dirty="0"/>
              <a:t>Script patch</a:t>
            </a:r>
            <a:r>
              <a:rPr lang="ko-KR" altLang="en-US" sz="1600" dirty="0"/>
              <a:t>의 내용</a:t>
            </a:r>
            <a:r>
              <a:rPr lang="en-US" altLang="ko-KR" sz="1600" dirty="0"/>
              <a:t>(script.js)</a:t>
            </a:r>
          </a:p>
          <a:p>
            <a:endParaRPr lang="en-US" altLang="ko-KR" sz="1600" dirty="0"/>
          </a:p>
          <a:p>
            <a:r>
              <a:rPr lang="en-US" altLang="ko-KR" sz="1600" dirty="0"/>
              <a:t>Scene</a:t>
            </a:r>
            <a:r>
              <a:rPr lang="ko-KR" altLang="en-US" sz="1600" dirty="0"/>
              <a:t>에서 사용된 </a:t>
            </a:r>
            <a:r>
              <a:rPr lang="en-US" altLang="ko-KR" sz="1600" dirty="0"/>
              <a:t>3dText</a:t>
            </a:r>
            <a:r>
              <a:rPr lang="ko-KR" altLang="en-US" sz="1600" dirty="0"/>
              <a:t>의 이름인 </a:t>
            </a:r>
            <a:r>
              <a:rPr lang="en-US" altLang="ko-KR" sz="1600" dirty="0"/>
              <a:t>3dText0, 3dText1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각각 </a:t>
            </a:r>
            <a:r>
              <a:rPr lang="en-US" altLang="ko-KR" sz="1600" dirty="0" err="1"/>
              <a:t>textObject</a:t>
            </a:r>
            <a:r>
              <a:rPr lang="ko-KR" altLang="en-US" sz="1600" dirty="0"/>
              <a:t>와</a:t>
            </a:r>
            <a:r>
              <a:rPr lang="en-US" altLang="ko-KR" sz="1600" dirty="0"/>
              <a:t> textObject1</a:t>
            </a:r>
            <a:r>
              <a:rPr lang="ko-KR" altLang="en-US" sz="1600" dirty="0"/>
              <a:t>로 지정</a:t>
            </a:r>
            <a:r>
              <a:rPr lang="en-US" altLang="ko-KR" sz="1600" dirty="0"/>
              <a:t> -&gt; </a:t>
            </a:r>
            <a:r>
              <a:rPr lang="ko-KR" altLang="en-US" sz="1600" dirty="0"/>
              <a:t>각각의 내용을 </a:t>
            </a:r>
            <a:r>
              <a:rPr lang="en-US" altLang="ko-KR" sz="1600" dirty="0"/>
              <a:t>‘ME!!’</a:t>
            </a:r>
            <a:r>
              <a:rPr lang="ko-KR" altLang="en-US" sz="1600" dirty="0"/>
              <a:t> 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‘Hi!’</a:t>
            </a:r>
            <a:r>
              <a:rPr lang="ko-KR" altLang="en-US" sz="1600" dirty="0"/>
              <a:t>로 매칭 </a:t>
            </a:r>
            <a:r>
              <a:rPr lang="en-US" altLang="ko-KR" sz="1600" dirty="0"/>
              <a:t>(</a:t>
            </a:r>
            <a:r>
              <a:rPr lang="ko-KR" altLang="en-US" sz="1600" dirty="0"/>
              <a:t>내용을 변경할 시 출력되는 내용도 다르게 바뀜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8FEC321-0C67-4F0F-831C-200849B28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4" t="18342" r="47229" b="41388"/>
          <a:stretch/>
        </p:blipFill>
        <p:spPr>
          <a:xfrm>
            <a:off x="2212677" y="1721594"/>
            <a:ext cx="2844901" cy="261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336481-BF09-40AD-A2CD-01DCFC76C50F}"/>
              </a:ext>
            </a:extLst>
          </p:cNvPr>
          <p:cNvSpPr txBox="1"/>
          <p:nvPr/>
        </p:nvSpPr>
        <p:spPr>
          <a:xfrm>
            <a:off x="5873679" y="1756028"/>
            <a:ext cx="41827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900" b="1" dirty="0">
                <a:effectLst/>
                <a:latin typeface="Consolas" panose="020B0609020204030204" pitchFamily="49" charset="0"/>
              </a:rPr>
              <a:t>실제 코드</a:t>
            </a:r>
            <a:r>
              <a:rPr lang="en-US" altLang="ko-KR" sz="900" b="1" dirty="0">
                <a:latin typeface="Consolas" panose="020B0609020204030204" pitchFamily="49" charset="0"/>
              </a:rPr>
              <a:t>&gt;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const Scene = require('Scene');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// Enables async/await in JS [part 1]</a:t>
            </a:r>
          </a:p>
          <a:p>
            <a:r>
              <a:rPr lang="en-US" altLang="ko-KR" sz="900" b="0" dirty="0">
                <a:effectLst/>
                <a:latin typeface="Consolas" panose="020B0609020204030204" pitchFamily="49" charset="0"/>
              </a:rPr>
              <a:t>(async function() {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    const </a:t>
            </a:r>
            <a:r>
              <a:rPr lang="en-US" altLang="ko-KR" sz="900" b="0" dirty="0" err="1">
                <a:effectLst/>
                <a:latin typeface="Consolas" panose="020B0609020204030204" pitchFamily="49" charset="0"/>
              </a:rPr>
              <a:t>textObject</a:t>
            </a:r>
            <a:r>
              <a:rPr lang="en-US" altLang="ko-KR" sz="900" b="0" dirty="0">
                <a:effectLst/>
                <a:latin typeface="Consolas" panose="020B0609020204030204" pitchFamily="49" charset="0"/>
              </a:rPr>
              <a:t> = await </a:t>
            </a:r>
            <a:r>
              <a:rPr lang="en-US" altLang="ko-KR" sz="900" b="0" dirty="0" err="1">
                <a:effectLst/>
                <a:latin typeface="Consolas" panose="020B0609020204030204" pitchFamily="49" charset="0"/>
              </a:rPr>
              <a:t>Scene.root.findFirst</a:t>
            </a:r>
            <a:r>
              <a:rPr lang="en-US" altLang="ko-KR" sz="900" b="0" dirty="0">
                <a:effectLst/>
                <a:latin typeface="Consolas" panose="020B0609020204030204" pitchFamily="49" charset="0"/>
              </a:rPr>
              <a:t>('3dText0'); 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 err="1">
                <a:effectLst/>
                <a:latin typeface="Consolas" panose="020B0609020204030204" pitchFamily="49" charset="0"/>
              </a:rPr>
              <a:t>textObject.text</a:t>
            </a:r>
            <a:r>
              <a:rPr lang="en-US" altLang="ko-KR" sz="900" b="0" dirty="0">
                <a:effectLst/>
                <a:latin typeface="Consolas" panose="020B0609020204030204" pitchFamily="49" charset="0"/>
              </a:rPr>
              <a:t> = "ME!!";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    const textObject1 = await </a:t>
            </a:r>
            <a:r>
              <a:rPr lang="en-US" altLang="ko-KR" sz="900" b="0" dirty="0" err="1">
                <a:effectLst/>
                <a:latin typeface="Consolas" panose="020B0609020204030204" pitchFamily="49" charset="0"/>
              </a:rPr>
              <a:t>Scene.root.findFirst</a:t>
            </a:r>
            <a:r>
              <a:rPr lang="en-US" altLang="ko-KR" sz="900" b="0" dirty="0">
                <a:effectLst/>
                <a:latin typeface="Consolas" panose="020B0609020204030204" pitchFamily="49" charset="0"/>
              </a:rPr>
              <a:t>('3dText1');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    textObject1.text = "Hi!";</a:t>
            </a:r>
          </a:p>
          <a:p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effectLst/>
                <a:latin typeface="Consolas" panose="020B0609020204030204" pitchFamily="49" charset="0"/>
              </a:rPr>
              <a:t>})();</a:t>
            </a:r>
            <a:br>
              <a:rPr lang="en-US" altLang="ko-KR" sz="900" b="0" dirty="0">
                <a:effectLst/>
                <a:latin typeface="Consolas" panose="020B0609020204030204" pitchFamily="49" charset="0"/>
              </a:rPr>
            </a:br>
            <a:endParaRPr lang="en-US" altLang="ko-KR" sz="9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824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05-2.</a:t>
            </a:r>
            <a:r>
              <a:rPr lang="en-US" altLang="ko-KR" b="1" dirty="0"/>
              <a:t> Example2 (Complex)- </a:t>
            </a:r>
            <a:r>
              <a:rPr lang="ko-KR" altLang="en-US" b="1" dirty="0"/>
              <a:t>결과물</a:t>
            </a:r>
            <a:endParaRPr lang="ko-KR" altLang="en-US" dirty="0"/>
          </a:p>
        </p:txBody>
      </p:sp>
      <p:pic>
        <p:nvPicPr>
          <p:cNvPr id="7" name="KakaoTalk_20210126_113104925">
            <a:hlinkClick r:id="" action="ppaction://media"/>
            <a:extLst>
              <a:ext uri="{FF2B5EF4-FFF2-40B4-BE49-F238E27FC236}">
                <a16:creationId xmlns:a16="http://schemas.microsoft.com/office/drawing/2014/main" id="{3352B6F1-941B-4C2C-A375-9E788080C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8412" y="1742378"/>
            <a:ext cx="2676553" cy="4750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2D0332-4546-4E02-941B-F56CCE7B7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462" t="3940" r="8444" b="7152"/>
          <a:stretch/>
        </p:blipFill>
        <p:spPr>
          <a:xfrm>
            <a:off x="6918383" y="1690688"/>
            <a:ext cx="2605179" cy="48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Publishing &amp; Developer Test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883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06. </a:t>
            </a:r>
            <a:r>
              <a:rPr lang="en-US" altLang="ko-KR" sz="2400" b="1" dirty="0"/>
              <a:t>Publishing &amp; Developer Test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8715799-026E-42E8-B400-AA8066BA95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4037" y="1477109"/>
            <a:ext cx="5161085" cy="476543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i="0" dirty="0">
                <a:effectLst/>
                <a:latin typeface="+mn-lt"/>
              </a:rPr>
              <a:t>The publishing process includes:</a:t>
            </a:r>
          </a:p>
          <a:p>
            <a:pPr algn="l"/>
            <a:endParaRPr lang="en-US" altLang="ko-KR" sz="1600" b="1" i="0" dirty="0"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+mn-lt"/>
              </a:rPr>
              <a:t>Choosing a name for your effect.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+mn-lt"/>
              </a:rPr>
              <a:t>Uploading your effect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lt"/>
              </a:rPr>
              <a:t>Choosing a platform, owner and publisher.</a:t>
            </a:r>
            <a:endParaRPr lang="en-US" altLang="ko-KR" sz="1600" b="0" i="0" dirty="0"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+mn-lt"/>
              </a:rPr>
              <a:t>Selecting </a:t>
            </a:r>
            <a:r>
              <a:rPr lang="en-US" altLang="ko-KR" sz="1600" dirty="0">
                <a:latin typeface="+mn-lt"/>
              </a:rPr>
              <a:t>categories </a:t>
            </a:r>
            <a:r>
              <a:rPr lang="en-US" altLang="ko-KR" sz="1600" b="0" i="0" dirty="0">
                <a:effectLst/>
                <a:latin typeface="+mn-lt"/>
              </a:rPr>
              <a:t>and keywords.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+mn-lt"/>
              </a:rPr>
              <a:t>Adding your </a:t>
            </a:r>
            <a:r>
              <a:rPr lang="en-US" altLang="ko-KR" sz="1600" dirty="0">
                <a:latin typeface="+mn-lt"/>
              </a:rPr>
              <a:t>demo video</a:t>
            </a:r>
            <a:r>
              <a:rPr lang="en-US" altLang="ko-KR" sz="1600" b="0" i="0" dirty="0">
                <a:effectLst/>
                <a:latin typeface="+mn-lt"/>
              </a:rPr>
              <a:t> and </a:t>
            </a:r>
            <a:r>
              <a:rPr lang="en-US" altLang="ko-KR" sz="1600" dirty="0">
                <a:latin typeface="+mn-lt"/>
              </a:rPr>
              <a:t>icon</a:t>
            </a:r>
            <a:r>
              <a:rPr lang="en-US" altLang="ko-KR" sz="1600" b="0" i="0" dirty="0">
                <a:effectLst/>
                <a:latin typeface="+mn-l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+mn-lt"/>
              </a:rPr>
              <a:t>Choosing a publication date.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+mn-lt"/>
              </a:rPr>
              <a:t>Submitting your effect and </a:t>
            </a:r>
            <a:r>
              <a:rPr lang="en-US" altLang="ko-KR" sz="1600" dirty="0">
                <a:latin typeface="+mn-lt"/>
              </a:rPr>
              <a:t>waiting for it to be accepted.</a:t>
            </a:r>
            <a:endParaRPr lang="en-US" altLang="ko-KR" sz="1600" b="0" i="0" dirty="0">
              <a:effectLst/>
              <a:latin typeface="+mn-lt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84969C-CC34-45E8-80B8-50D92B06A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45" t="18753" r="33078" b="20540"/>
          <a:stretch/>
        </p:blipFill>
        <p:spPr>
          <a:xfrm>
            <a:off x="679449" y="1690688"/>
            <a:ext cx="5302251" cy="38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71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06. </a:t>
            </a:r>
            <a:r>
              <a:rPr lang="en-US" altLang="ko-KR" sz="2400" b="1" dirty="0"/>
              <a:t>Publishing &amp; Developer Test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Developer Test : Spark AR player</a:t>
            </a:r>
          </a:p>
          <a:p>
            <a:endParaRPr lang="en-US" altLang="ko-KR" sz="2000" dirty="0"/>
          </a:p>
          <a:p>
            <a:r>
              <a:rPr lang="ko-KR" altLang="en-US" sz="2000" dirty="0"/>
              <a:t>앞서 설명한 </a:t>
            </a:r>
            <a:r>
              <a:rPr lang="en-US" altLang="ko-KR" sz="2000" dirty="0"/>
              <a:t>Spark AR player</a:t>
            </a:r>
            <a:r>
              <a:rPr lang="ko-KR" altLang="en-US" sz="2000" dirty="0"/>
              <a:t>를 통해서 </a:t>
            </a:r>
            <a:r>
              <a:rPr lang="en-US" altLang="ko-KR" sz="2000" dirty="0"/>
              <a:t>test</a:t>
            </a:r>
            <a:r>
              <a:rPr lang="ko-KR" altLang="en-US" sz="2000" dirty="0"/>
              <a:t>를 진행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예시에서는 </a:t>
            </a:r>
            <a:r>
              <a:rPr lang="en-US" altLang="ko-KR" sz="2000" dirty="0"/>
              <a:t>Android</a:t>
            </a:r>
            <a:r>
              <a:rPr lang="ko-KR" altLang="en-US" sz="2000" dirty="0"/>
              <a:t>기반의 </a:t>
            </a:r>
            <a:r>
              <a:rPr lang="en-US" altLang="ko-KR" sz="2000" dirty="0"/>
              <a:t>App </a:t>
            </a:r>
            <a:r>
              <a:rPr lang="ko-KR" altLang="en-US" sz="2000" dirty="0"/>
              <a:t>이용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App</a:t>
            </a:r>
            <a:r>
              <a:rPr lang="ko-KR" altLang="en-US" sz="2000" dirty="0"/>
              <a:t>으로 전송 후 실행 및 저장 완료</a:t>
            </a:r>
            <a:r>
              <a:rPr lang="en-US" altLang="ko-KR" sz="2000" dirty="0"/>
              <a:t>(</a:t>
            </a:r>
            <a:r>
              <a:rPr lang="ko-KR" altLang="en-US" sz="2000" dirty="0"/>
              <a:t>인스타 카메라와 동일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55099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06. </a:t>
            </a:r>
            <a:r>
              <a:rPr lang="en-US" altLang="ko-KR" sz="2400" b="1" dirty="0"/>
              <a:t>Publishing &amp; Developer Test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Ex) Developer test(Spark AR player)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07FD48-B942-454B-A8D3-5BDBF997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7" y="2803939"/>
            <a:ext cx="1685575" cy="34575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057F45-D332-4151-86F9-B6E46BDBD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54" y="2803938"/>
            <a:ext cx="1685575" cy="34575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B10DA6-74B0-4FF8-A946-2E84FC573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40" y="2803939"/>
            <a:ext cx="1685575" cy="34575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A96168-EC27-4A2C-8A51-6F142DDEE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5" y="2803939"/>
            <a:ext cx="1638753" cy="34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303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06. </a:t>
            </a:r>
            <a:r>
              <a:rPr lang="en-US" altLang="ko-KR" sz="2400" b="1" dirty="0"/>
              <a:t>Publishing &amp; Developer Test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Developer Test : Spark AR Studio </a:t>
            </a:r>
            <a:r>
              <a:rPr lang="ko-KR" altLang="en-US" sz="2000" dirty="0"/>
              <a:t>내부 테스트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앞서 설명한 </a:t>
            </a:r>
            <a:r>
              <a:rPr lang="en-US" altLang="ko-KR" sz="2000" dirty="0"/>
              <a:t>Studio </a:t>
            </a:r>
            <a:r>
              <a:rPr lang="ko-KR" altLang="en-US" sz="2000" dirty="0"/>
              <a:t>내부 디버깅 파트를 통해서 </a:t>
            </a:r>
            <a:r>
              <a:rPr lang="en-US" altLang="ko-KR" sz="2000" dirty="0"/>
              <a:t>test</a:t>
            </a:r>
            <a:r>
              <a:rPr lang="ko-KR" altLang="en-US" sz="2000" dirty="0"/>
              <a:t>를 진행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모델 변경 및 캠을 이용한 본인에게 적용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동영상 촬영 진행</a:t>
            </a:r>
          </a:p>
        </p:txBody>
      </p:sp>
    </p:spTree>
    <p:extLst>
      <p:ext uri="{BB962C8B-B14F-4D97-AF65-F5344CB8AC3E}">
        <p14:creationId xmlns:p14="http://schemas.microsoft.com/office/powerpoint/2010/main" val="285179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Installation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133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C479D"/>
                </a:solidFill>
              </a:rPr>
              <a:t>06. </a:t>
            </a:r>
            <a:r>
              <a:rPr lang="en-US" altLang="ko-KR" sz="2400" b="1" dirty="0"/>
              <a:t>Publishing &amp; Developer Test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77557" y="1573824"/>
            <a:ext cx="9436786" cy="50994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Ex) Developer test(Spark AR Studio)</a:t>
            </a:r>
            <a:endParaRPr lang="ko-KR" altLang="en-US" sz="3600" dirty="0"/>
          </a:p>
        </p:txBody>
      </p:sp>
      <p:pic>
        <p:nvPicPr>
          <p:cNvPr id="5" name="KakaoTalk_20210125_175850536">
            <a:hlinkClick r:id="" action="ppaction://media"/>
            <a:extLst>
              <a:ext uri="{FF2B5EF4-FFF2-40B4-BE49-F238E27FC236}">
                <a16:creationId xmlns:a16="http://schemas.microsoft.com/office/drawing/2014/main" id="{BE69AD12-732E-4349-96D5-BAEBB70E6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5875" y="2454275"/>
            <a:ext cx="2330907" cy="4137025"/>
          </a:xfrm>
          <a:prstGeom prst="rect">
            <a:avLst/>
          </a:prstGeom>
        </p:spPr>
      </p:pic>
      <p:pic>
        <p:nvPicPr>
          <p:cNvPr id="6" name="KakaoTalk_20210125_180210969">
            <a:hlinkClick r:id="" action="ppaction://media"/>
            <a:extLst>
              <a:ext uri="{FF2B5EF4-FFF2-40B4-BE49-F238E27FC236}">
                <a16:creationId xmlns:a16="http://schemas.microsoft.com/office/drawing/2014/main" id="{E529DD9C-6332-427E-A9DF-5DF73FCAD1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65675" y="2355849"/>
            <a:ext cx="2386363" cy="4235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C76E4B-7CD8-44A2-B693-121DBCEAF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6" y="269875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9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02-1. </a:t>
            </a:r>
            <a:r>
              <a:rPr lang="en-US" altLang="ko-KR" b="1" dirty="0"/>
              <a:t>Installation(</a:t>
            </a:r>
            <a:r>
              <a:rPr lang="en-US" altLang="ko-KR" b="1" i="0" dirty="0">
                <a:solidFill>
                  <a:srgbClr val="1D1A1E"/>
                </a:solidFill>
                <a:effectLst/>
              </a:rPr>
              <a:t>System requirements)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064896" cy="5476503"/>
          </a:xfrm>
        </p:spPr>
        <p:txBody>
          <a:bodyPr/>
          <a:lstStyle/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>
              <a:latin typeface="Graphik LCG Web"/>
            </a:endParaRPr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>
              <a:latin typeface="Graphik LCG Web"/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5DA9B83B-74DF-4931-BD99-9205C91B3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1" t="16855" r="31430" b="14265"/>
          <a:stretch/>
        </p:blipFill>
        <p:spPr>
          <a:xfrm>
            <a:off x="2980246" y="1536254"/>
            <a:ext cx="6159500" cy="47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18099</TotalTime>
  <Words>3897</Words>
  <Application>Microsoft Office PowerPoint</Application>
  <PresentationFormat>와이드스크린</PresentationFormat>
  <Paragraphs>624</Paragraphs>
  <Slides>80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6" baseType="lpstr">
      <vt:lpstr>Graphik LCG Web</vt:lpstr>
      <vt:lpstr>Consolas</vt:lpstr>
      <vt:lpstr>Wingdings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01-1. Spark AR?</vt:lpstr>
      <vt:lpstr>01-2. Spark AR?</vt:lpstr>
      <vt:lpstr>01-3. Spark AR?</vt:lpstr>
      <vt:lpstr>01-4. Spark AR?</vt:lpstr>
      <vt:lpstr>PowerPoint 프레젠테이션</vt:lpstr>
      <vt:lpstr>02-1. Installation(System requirements)</vt:lpstr>
      <vt:lpstr>02-2. Installation(Spark AR Studio)</vt:lpstr>
      <vt:lpstr>02-3. Installation(Spark AR player)</vt:lpstr>
      <vt:lpstr>02-3. Installation(Spark AR player)</vt:lpstr>
      <vt:lpstr>PowerPoint 프레젠테이션</vt:lpstr>
      <vt:lpstr>03-1. Using Spark AR Studio(Articles)</vt:lpstr>
      <vt:lpstr>03-1. Using Spark AR Studio(Articles)</vt:lpstr>
      <vt:lpstr>03-1. Using Spark AR Studio(Articles)</vt:lpstr>
      <vt:lpstr>03-2. Using Spark AR Studio(Patch editor)</vt:lpstr>
      <vt:lpstr>03-2. Using Spark AR Studio(Patch editor)</vt:lpstr>
      <vt:lpstr>03-2. Using Spark AR Studio(Patch editor)</vt:lpstr>
      <vt:lpstr>03-3. Using Spark AR Studio(Scripting API) </vt:lpstr>
      <vt:lpstr>03-3. Using Spark AR Studio(Scripting API) </vt:lpstr>
      <vt:lpstr>03-3. Using Spark AR Studio(Scripting API) </vt:lpstr>
      <vt:lpstr>03-3. Using Spark AR Studio(Scripting API) </vt:lpstr>
      <vt:lpstr>PowerPoint 프레젠테이션</vt:lpstr>
      <vt:lpstr>04-1. Spark AR Studio Organization 1</vt:lpstr>
      <vt:lpstr>04-1. Spark AR Studio Organization 1</vt:lpstr>
      <vt:lpstr>04-2. Spark AR Studio Organization 2</vt:lpstr>
      <vt:lpstr>04-2. Spark AR Studio Organization 2</vt:lpstr>
      <vt:lpstr>04-3. Spark AR Studio Organization 3</vt:lpstr>
      <vt:lpstr>04-3. Spark AR Studio Organization 3</vt:lpstr>
      <vt:lpstr>04-3. Spark AR Studio Organization 3</vt:lpstr>
      <vt:lpstr>04-3. Spark AR Studio Organization 3</vt:lpstr>
      <vt:lpstr>04-4. Spark AR Studio Organization 4</vt:lpstr>
      <vt:lpstr>04-4. Spark AR Studio Organization 4</vt:lpstr>
      <vt:lpstr>04-5. Spark AR Studio Organization 5</vt:lpstr>
      <vt:lpstr>04-5. Spark AR Studio Organization 5</vt:lpstr>
      <vt:lpstr>04-5. Spark AR Studio Organization 5</vt:lpstr>
      <vt:lpstr>PowerPoint 프레젠테이션</vt:lpstr>
      <vt:lpstr>05-1. Example1 (Hand tracker) - info1</vt:lpstr>
      <vt:lpstr>05-1. Example1 (Hand tracker) - info2</vt:lpstr>
      <vt:lpstr>05-1. Example1 (Hand tracker) – step1</vt:lpstr>
      <vt:lpstr>05-1. Example1 (Hand tracker) – step2</vt:lpstr>
      <vt:lpstr>05-1. Example1 (Hand tracker) – step3</vt:lpstr>
      <vt:lpstr>05-1. Example1 (Hand tracker) – step4</vt:lpstr>
      <vt:lpstr>05-1. Example1 (Hand tracker) – step5</vt:lpstr>
      <vt:lpstr>05-1. Example1 (Hand tracker)- 결과물</vt:lpstr>
      <vt:lpstr>05-2. Example2 (Complex) – info1</vt:lpstr>
      <vt:lpstr>05-2. Example2 (Complex) – info2</vt:lpstr>
      <vt:lpstr>05-2. Example2 (Complex) – info3</vt:lpstr>
      <vt:lpstr>05-2. Example2 (Complex) – step1</vt:lpstr>
      <vt:lpstr>05-2. Example2 (Complex) – step2</vt:lpstr>
      <vt:lpstr>05-2. Example2 (Complex) – step3</vt:lpstr>
      <vt:lpstr>05-2. Example2 (Complex) – step3</vt:lpstr>
      <vt:lpstr>05-2. Example2 (Complex) – step3</vt:lpstr>
      <vt:lpstr>05-2. Example2 (Complex) – step4</vt:lpstr>
      <vt:lpstr>05-2. Example2 (Complex) – step5</vt:lpstr>
      <vt:lpstr>05-2. Example2 (Complex) – step5</vt:lpstr>
      <vt:lpstr>05-2. Example2 (Complex) – step5</vt:lpstr>
      <vt:lpstr>05-2. Example2 (Complex) – step6</vt:lpstr>
      <vt:lpstr>05-2. Example2 (Complex) – step6</vt:lpstr>
      <vt:lpstr>05-2. Example2 (Complex) – step6</vt:lpstr>
      <vt:lpstr>05-2. Example2 (Complex) – step6</vt:lpstr>
      <vt:lpstr>05-2. Example2 (Complex) – step7</vt:lpstr>
      <vt:lpstr>05-2. Example2 (Complex)- 전체 구성요소</vt:lpstr>
      <vt:lpstr>05-2. Example2 (Complex)- 구성요소 1</vt:lpstr>
      <vt:lpstr>05-2. Example2 (Complex)- 구성요소 3</vt:lpstr>
      <vt:lpstr>05-2. Example2 (Complex)- 구성요소 3</vt:lpstr>
      <vt:lpstr>05-2. Example2 (Complex)- 구성요소 3</vt:lpstr>
      <vt:lpstr>05-2. Example2 (Complex)- 구성요소 3</vt:lpstr>
      <vt:lpstr>05-2. Example2 (Complex)- 구성요소 3</vt:lpstr>
      <vt:lpstr>05-2. Example2 (Complex)- 구성요소 3</vt:lpstr>
      <vt:lpstr>05-2. Example2 (Complex)- 구성요소 3</vt:lpstr>
      <vt:lpstr>05-2. Example2 (Complex)- Script</vt:lpstr>
      <vt:lpstr>05-2. Example2 (Complex)- 결과물</vt:lpstr>
      <vt:lpstr>PowerPoint 프레젠테이션</vt:lpstr>
      <vt:lpstr>06. Publishing &amp; Developer Test</vt:lpstr>
      <vt:lpstr>06. Publishing &amp; Developer Test</vt:lpstr>
      <vt:lpstr>06. Publishing &amp; Developer Test</vt:lpstr>
      <vt:lpstr>06. Publishing &amp; Developer Test</vt:lpstr>
      <vt:lpstr>06. Publishing &amp; Developer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간단 회사 소개</dc:title>
  <dc:creator>kim kiyong</dc:creator>
  <cp:lastModifiedBy>유현석</cp:lastModifiedBy>
  <cp:revision>228</cp:revision>
  <dcterms:created xsi:type="dcterms:W3CDTF">2020-08-18T02:10:56Z</dcterms:created>
  <dcterms:modified xsi:type="dcterms:W3CDTF">2021-03-06T05:10:55Z</dcterms:modified>
</cp:coreProperties>
</file>